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23" r:id="rId1"/>
    <p:sldMasterId id="2147484535" r:id="rId2"/>
  </p:sldMasterIdLst>
  <p:notesMasterIdLst>
    <p:notesMasterId r:id="rId24"/>
  </p:notesMasterIdLst>
  <p:handoutMasterIdLst>
    <p:handoutMasterId r:id="rId25"/>
  </p:handoutMasterIdLst>
  <p:sldIdLst>
    <p:sldId id="562" r:id="rId3"/>
    <p:sldId id="604" r:id="rId4"/>
    <p:sldId id="683" r:id="rId5"/>
    <p:sldId id="687" r:id="rId6"/>
    <p:sldId id="696" r:id="rId7"/>
    <p:sldId id="697" r:id="rId8"/>
    <p:sldId id="698" r:id="rId9"/>
    <p:sldId id="691" r:id="rId10"/>
    <p:sldId id="603" r:id="rId11"/>
    <p:sldId id="699" r:id="rId12"/>
    <p:sldId id="704" r:id="rId13"/>
    <p:sldId id="701" r:id="rId14"/>
    <p:sldId id="703" r:id="rId15"/>
    <p:sldId id="702" r:id="rId16"/>
    <p:sldId id="694" r:id="rId17"/>
    <p:sldId id="695" r:id="rId18"/>
    <p:sldId id="665" r:id="rId19"/>
    <p:sldId id="682" r:id="rId20"/>
    <p:sldId id="700" r:id="rId21"/>
    <p:sldId id="693" r:id="rId22"/>
    <p:sldId id="367" r:id="rId23"/>
  </p:sldIdLst>
  <p:sldSz cx="9145588" cy="5145088"/>
  <p:notesSz cx="9939338" cy="68072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38046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76092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14139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52185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902320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282784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663248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043712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6">
          <p15:clr>
            <a:srgbClr val="A4A3A4"/>
          </p15:clr>
        </p15:guide>
        <p15:guide id="2" pos="2925">
          <p15:clr>
            <a:srgbClr val="A4A3A4"/>
          </p15:clr>
        </p15:guide>
        <p15:guide id="3" orient="horz" pos="1757">
          <p15:clr>
            <a:srgbClr val="A4A3A4"/>
          </p15:clr>
        </p15:guide>
        <p15:guide id="4" pos="292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zl" initials="l" lastIdx="1" clrIdx="0">
    <p:extLst>
      <p:ext uri="{19B8F6BF-5375-455C-9EA6-DF929625EA0E}">
        <p15:presenceInfo xmlns:p15="http://schemas.microsoft.com/office/powerpoint/2012/main" userId="liz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6FE42"/>
    <a:srgbClr val="58BD38"/>
    <a:srgbClr val="9CFE2E"/>
    <a:srgbClr val="59921A"/>
    <a:srgbClr val="478601"/>
    <a:srgbClr val="3D94EA"/>
    <a:srgbClr val="320FB1"/>
    <a:srgbClr val="F27120"/>
    <a:srgbClr val="139D2A"/>
    <a:srgbClr val="008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3910" autoAdjust="0"/>
  </p:normalViewPr>
  <p:slideViewPr>
    <p:cSldViewPr>
      <p:cViewPr varScale="1">
        <p:scale>
          <a:sx n="89" d="100"/>
          <a:sy n="89" d="100"/>
        </p:scale>
        <p:origin x="396" y="78"/>
      </p:cViewPr>
      <p:guideLst>
        <p:guide orient="horz" pos="1756"/>
        <p:guide pos="2925"/>
        <p:guide orient="horz" pos="1757"/>
        <p:guide pos="2926"/>
      </p:guideLst>
    </p:cSldViewPr>
  </p:slideViewPr>
  <p:outlineViewPr>
    <p:cViewPr>
      <p:scale>
        <a:sx n="33" d="100"/>
        <a:sy n="33" d="100"/>
      </p:scale>
      <p:origin x="0" y="-12"/>
    </p:cViewPr>
  </p:outlin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4C03B87C-C8CC-4A88-9BBA-7B9D1762F21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1904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93F67939-FB07-41CA-912C-D346B6155F6A}" type="slidenum">
              <a:rPr lang="en-US" altLang="zh-CN"/>
              <a:pPr/>
              <a:t>‹#›</a:t>
            </a:fld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dt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algn="r"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1" name="对象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2703513" y="511175"/>
            <a:ext cx="4532312" cy="2551113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90" name="文本框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93775" y="3233738"/>
            <a:ext cx="7951788" cy="3062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en-US" altLang="zh-CN" noProof="0" smtClean="0"/>
          </a:p>
          <a:p>
            <a:pPr lvl="1"/>
            <a:r>
              <a:rPr lang="zh-CN" altLang="en-US" noProof="0" smtClean="0"/>
              <a:t>第二级</a:t>
            </a:r>
            <a:endParaRPr lang="en-US" altLang="zh-CN" noProof="0" smtClean="0"/>
          </a:p>
          <a:p>
            <a:pPr lvl="2"/>
            <a:r>
              <a:rPr lang="zh-CN" altLang="en-US" noProof="0" smtClean="0"/>
              <a:t>第三级</a:t>
            </a:r>
            <a:endParaRPr lang="en-US" altLang="zh-CN" noProof="0" smtClean="0"/>
          </a:p>
          <a:p>
            <a:pPr lvl="3"/>
            <a:r>
              <a:rPr lang="zh-CN" altLang="en-US" noProof="0" smtClean="0"/>
              <a:t>第四级</a:t>
            </a:r>
            <a:endParaRPr lang="en-US" altLang="zh-CN" noProof="0" smtClean="0"/>
          </a:p>
          <a:p>
            <a:pPr lvl="4"/>
            <a:r>
              <a:rPr lang="zh-CN" altLang="en-US" noProof="0" smtClean="0"/>
              <a:t>第五级</a:t>
            </a:r>
            <a:endParaRPr lang="zh-CN" noProof="0" smtClean="0"/>
          </a:p>
        </p:txBody>
      </p:sp>
      <p:sp>
        <p:nvSpPr>
          <p:cNvPr id="11" name="文本框"/>
          <p:cNvSpPr>
            <a:spLocks noGrp="1"/>
          </p:cNvSpPr>
          <p:nvPr>
            <p:ph type="ftr" idx="4"/>
          </p:nvPr>
        </p:nvSpPr>
        <p:spPr>
          <a:xfrm>
            <a:off x="0" y="6465888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5836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1pPr>
    <a:lvl2pPr marL="380464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2pPr>
    <a:lvl3pPr marL="760928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3pPr>
    <a:lvl4pPr marL="1141392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4pPr>
    <a:lvl5pPr marL="1521856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5pPr>
    <a:lvl6pPr marL="1902320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6pPr>
    <a:lvl7pPr marL="2282784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7pPr>
    <a:lvl8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8pPr>
    <a:lvl9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C4EAD20B-5278-4A64-ABF2-33DB0EEB896B}" type="slidenum">
              <a:rPr lang="en-US" altLang="zh-CN"/>
              <a:pPr>
                <a:buFontTx/>
                <a:buNone/>
              </a:pPr>
              <a:t>1</a:t>
            </a:fld>
            <a:endParaRPr lang="zh-CN" altLang="en-US"/>
          </a:p>
        </p:txBody>
      </p:sp>
      <p:sp>
        <p:nvSpPr>
          <p:cNvPr id="10243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0244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989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41E94F54-8FB1-450F-AFC4-E011FA6BAD24}" type="slidenum">
              <a:rPr lang="en-US" altLang="zh-CN"/>
              <a:pPr>
                <a:buFontTx/>
                <a:buNone/>
              </a:pPr>
              <a:t>21</a:t>
            </a:fld>
            <a:endParaRPr lang="zh-CN" altLang="en-US"/>
          </a:p>
        </p:txBody>
      </p:sp>
      <p:sp>
        <p:nvSpPr>
          <p:cNvPr id="11267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1268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/>
              <a:t>期望：</a:t>
            </a:r>
            <a:endParaRPr lang="en-US" altLang="zh-CN" dirty="0" smtClean="0"/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、员工做任何事要有团队精神、大局意识、协作精神和服务精神。团队利益高于一切，工作不能搞自由主义。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、员工做一个忠诚的人，忠诚于企业、忠诚于团队、忠诚于朋友、忠诚于家人。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、团队在以后的工作中执行力更强，做到言必行，行必果。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930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6E8D4-492B-465D-B519-18860C66E732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42FFBB-8681-4002-BA71-C44E5E3AB0A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1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A676C-6D3E-4CD0-BF40-97B5E7358D34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7F020F-D902-4E5A-A4A1-D914191B1F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6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FA1FD-0B1E-45CD-A129-59FB41CD7851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3EE693-FEB1-4B89-8128-A2D6176DB2F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81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框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29E0A27-7248-4D64-8E20-4E2CDBA33FA0}" type="slidenum">
              <a:rPr lang="en-US"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064150"/>
      </p:ext>
    </p:extLst>
  </p:cSld>
  <p:clrMapOvr>
    <a:masterClrMapping/>
  </p:clrMapOvr>
  <p:transition spd="slow" advClick="0" advT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 拷贝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66B1A-AEB2-4217-A48E-012874D18EC1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F9B5E6-BEF9-4565-BA9E-76DA3273B8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40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7F04B-F5D8-42E0-AD9F-0C2826BC8DDA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0EFEA-DABC-456B-9BF4-C37A94BDE6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891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CC499-E3D4-4725-AEC5-7DE9AFCF8959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5C2811-B1B2-4106-B6D3-59B7E04E5B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309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7FF06-DB0D-4604-9664-48E110AC0763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21037D-E290-40C0-989A-82250C1CDB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218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D71ED-84F7-4BBF-B082-22CE87D4C2F9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D06768-5F93-4F87-969D-73F39DDA204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115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C19F3-950C-4CDB-8551-8744CD43C1BB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40630F-CD10-40E8-8B03-5C549DCD20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EAE1B-FBEC-4CFB-8641-C32A2A9274B9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45F5C-AC98-4F8D-8B1F-3A2508DC34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915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549B9-9193-4DDF-A915-67AA4EA32A1E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C59D73-B68A-4286-B830-43CE325FDAD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9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AFDE9-FB11-4B33-8390-724194AA7F76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C8F138-4146-4339-A6D3-79152A6C99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44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68CC0-2B14-4351-9085-55CEC0F47DF2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D18D7D-AE8A-4487-8690-D23E8570EE4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61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2B2E7-A113-4B18-A2ED-7730B8B90BDD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DA6C37-8D9B-40A3-9285-C89E7A8459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878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6DFD6-7EE6-41D0-B139-A958B14262F3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4F76B-8A09-490D-A35E-52B26D6EDE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03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CC8C4-6F93-4DCA-B7C2-65B48A49D6C8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C8104-0A8D-4688-B4FF-F0EBC89427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80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F21EF9-047A-461A-BE34-6BA304058037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3B8D97-368B-4EA0-A458-8E515195EE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46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008EE-C349-4E8E-88CE-35090FF21DE6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FD776A-FDB5-462C-A7CD-AFDE8095D9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01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618BF-641D-42A9-9BC4-69B4FF3772C5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97B754-CB7C-4E38-A441-D537EAB448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93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2EEDB-0A2E-4B8D-A943-935E9FF08FBA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A14156-A915-4332-AF4B-FF0A668611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83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C5F9A-FEB6-4052-8F82-F3065A3D9D28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F450D2-055C-4395-BD61-7757FD5DC1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4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8E6DD-636A-4587-A36F-151D1197965B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5AE069-22BE-49E9-BAA6-F5DCACFD72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9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DB81A3-433F-4A10-8D6A-32E6AB9A0351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051DF0F-5E58-4BA9-BD39-6F9AA9991C81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2143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2143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1031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9" y="71460"/>
            <a:ext cx="500149" cy="57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  <p:sldLayoutId id="2147485057" r:id="rId11"/>
    <p:sldLayoutId id="2147485069" r:id="rId12"/>
    <p:sldLayoutId id="2147485070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1" fontAlgn="base" hangingPunct="1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DD626C-2ACB-43A0-B9E0-3968269F0EC1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44DA780-2B0C-4EB5-A7E1-8FDCCF7D34BD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7034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7034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2055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8" y="499128"/>
            <a:ext cx="540000" cy="6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58" r:id="rId1"/>
    <p:sldLayoutId id="2147485059" r:id="rId2"/>
    <p:sldLayoutId id="2147485060" r:id="rId3"/>
    <p:sldLayoutId id="2147485061" r:id="rId4"/>
    <p:sldLayoutId id="2147485062" r:id="rId5"/>
    <p:sldLayoutId id="2147485063" r:id="rId6"/>
    <p:sldLayoutId id="2147485064" r:id="rId7"/>
    <p:sldLayoutId id="2147485065" r:id="rId8"/>
    <p:sldLayoutId id="2147485066" r:id="rId9"/>
    <p:sldLayoutId id="2147485067" r:id="rId10"/>
    <p:sldLayoutId id="214748506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0" fontAlgn="base" hangingPunct="0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3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"/>
          <p:cNvSpPr>
            <a:spLocks noChangeArrowheads="1"/>
          </p:cNvSpPr>
          <p:nvPr/>
        </p:nvSpPr>
        <p:spPr bwMode="auto">
          <a:xfrm>
            <a:off x="0" y="104810"/>
            <a:ext cx="9178932" cy="519273"/>
          </a:xfrm>
          <a:prstGeom prst="rect">
            <a:avLst/>
          </a:prstGeom>
          <a:solidFill>
            <a:srgbClr val="0085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4099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43787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矩形"/>
          <p:cNvSpPr>
            <a:spLocks noChangeArrowheads="1"/>
          </p:cNvSpPr>
          <p:nvPr/>
        </p:nvSpPr>
        <p:spPr bwMode="auto">
          <a:xfrm>
            <a:off x="0" y="-4764"/>
            <a:ext cx="9178932" cy="428759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1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4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05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11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130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4131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2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3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4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4135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4136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78671" y="3220816"/>
            <a:ext cx="4979090" cy="323058"/>
          </a:xfrm>
          <a:prstGeom prst="rect">
            <a:avLst/>
          </a:prstGeom>
          <a:noFill/>
        </p:spPr>
        <p:txBody>
          <a:bodyPr wrap="square" lIns="76093" tIns="38047" rIns="76093" bIns="38047" rtlCol="0">
            <a:spAutoFit/>
          </a:bodyPr>
          <a:lstStyle/>
          <a:p>
            <a:r>
              <a:rPr lang="zh-CN" altLang="en-US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重庆医药（集团）股份有限公司信息中心 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 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2016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年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</a:t>
            </a:r>
            <a:r>
              <a:rPr lang="en-US" altLang="zh-CN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12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月</a:t>
            </a:r>
            <a:endParaRPr lang="zh-CN" altLang="en-US" sz="16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3" name="Text Box 1032"/>
          <p:cNvSpPr>
            <a:spLocks noChangeArrowheads="1"/>
          </p:cNvSpPr>
          <p:nvPr/>
        </p:nvSpPr>
        <p:spPr bwMode="auto">
          <a:xfrm>
            <a:off x="1192008" y="1276400"/>
            <a:ext cx="6753225" cy="128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研发部年终总结</a:t>
            </a:r>
            <a:endParaRPr lang="zh-CN" altLang="en-US" dirty="0"/>
          </a:p>
        </p:txBody>
      </p:sp>
      <p:pic>
        <p:nvPicPr>
          <p:cNvPr id="41" name="图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8228" y="4001736"/>
            <a:ext cx="1200513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8685" y="4001736"/>
            <a:ext cx="1300473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3693" y="4001736"/>
            <a:ext cx="1357546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3962" y="4001736"/>
            <a:ext cx="1284515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83" y="4001736"/>
            <a:ext cx="1238632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 flipH="1">
            <a:off x="1769964" y="844352"/>
            <a:ext cx="2347912" cy="1408112"/>
          </a:xfrm>
          <a:prstGeom prst="rect">
            <a:avLst/>
          </a:prstGeom>
          <a:solidFill>
            <a:srgbClr val="478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cxnSp>
        <p:nvCxnSpPr>
          <p:cNvPr id="19" name="直接连接符 18"/>
          <p:cNvCxnSpPr/>
          <p:nvPr/>
        </p:nvCxnSpPr>
        <p:spPr bwMode="auto">
          <a:xfrm flipH="1">
            <a:off x="1617564" y="2249289"/>
            <a:ext cx="2657475" cy="0"/>
          </a:xfrm>
          <a:prstGeom prst="line">
            <a:avLst/>
          </a:prstGeom>
          <a:ln w="25400">
            <a:solidFill>
              <a:srgbClr val="4786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 bwMode="auto">
          <a:xfrm flipH="1">
            <a:off x="892076" y="1934964"/>
            <a:ext cx="619125" cy="619125"/>
          </a:xfrm>
          <a:prstGeom prst="ellipse">
            <a:avLst/>
          </a:prstGeom>
          <a:solidFill>
            <a:srgbClr val="478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21" name="椭圆 20"/>
          <p:cNvSpPr/>
          <p:nvPr/>
        </p:nvSpPr>
        <p:spPr bwMode="auto">
          <a:xfrm flipH="1">
            <a:off x="746026" y="1811139"/>
            <a:ext cx="874713" cy="874713"/>
          </a:xfrm>
          <a:prstGeom prst="ellipse">
            <a:avLst/>
          </a:prstGeom>
          <a:noFill/>
          <a:ln w="25400">
            <a:solidFill>
              <a:srgbClr val="478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600" dirty="0"/>
          </a:p>
        </p:txBody>
      </p:sp>
      <p:sp>
        <p:nvSpPr>
          <p:cNvPr id="22" name="矩形 21"/>
          <p:cNvSpPr/>
          <p:nvPr/>
        </p:nvSpPr>
        <p:spPr bwMode="auto">
          <a:xfrm flipH="1">
            <a:off x="1777902" y="2615680"/>
            <a:ext cx="2347912" cy="1408112"/>
          </a:xfrm>
          <a:prstGeom prst="rect">
            <a:avLst/>
          </a:prstGeom>
          <a:solidFill>
            <a:srgbClr val="9CF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cxnSp>
        <p:nvCxnSpPr>
          <p:cNvPr id="23" name="直接连接符 22"/>
          <p:cNvCxnSpPr/>
          <p:nvPr/>
        </p:nvCxnSpPr>
        <p:spPr bwMode="auto">
          <a:xfrm flipH="1">
            <a:off x="1625502" y="4020617"/>
            <a:ext cx="2657475" cy="0"/>
          </a:xfrm>
          <a:prstGeom prst="line">
            <a:avLst/>
          </a:prstGeom>
          <a:ln w="25400">
            <a:solidFill>
              <a:srgbClr val="9CF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 bwMode="auto">
          <a:xfrm flipH="1">
            <a:off x="900014" y="3706292"/>
            <a:ext cx="619125" cy="619125"/>
          </a:xfrm>
          <a:prstGeom prst="ellipse">
            <a:avLst/>
          </a:prstGeom>
          <a:solidFill>
            <a:srgbClr val="9CF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25" name="椭圆 24"/>
          <p:cNvSpPr/>
          <p:nvPr/>
        </p:nvSpPr>
        <p:spPr bwMode="auto">
          <a:xfrm flipH="1">
            <a:off x="753964" y="3582467"/>
            <a:ext cx="874713" cy="874713"/>
          </a:xfrm>
          <a:prstGeom prst="ellipse">
            <a:avLst/>
          </a:prstGeom>
          <a:noFill/>
          <a:ln w="25400">
            <a:solidFill>
              <a:srgbClr val="9CF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600" dirty="0"/>
          </a:p>
        </p:txBody>
      </p:sp>
      <p:sp>
        <p:nvSpPr>
          <p:cNvPr id="26" name="矩形 25"/>
          <p:cNvSpPr/>
          <p:nvPr/>
        </p:nvSpPr>
        <p:spPr bwMode="auto">
          <a:xfrm>
            <a:off x="4903689" y="2630289"/>
            <a:ext cx="2347912" cy="1408113"/>
          </a:xfrm>
          <a:prstGeom prst="rect">
            <a:avLst/>
          </a:prstGeom>
          <a:solidFill>
            <a:srgbClr val="478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cxnSp>
        <p:nvCxnSpPr>
          <p:cNvPr id="27" name="直接连接符 26"/>
          <p:cNvCxnSpPr/>
          <p:nvPr/>
        </p:nvCxnSpPr>
        <p:spPr bwMode="auto">
          <a:xfrm>
            <a:off x="4746526" y="4035227"/>
            <a:ext cx="2657475" cy="0"/>
          </a:xfrm>
          <a:prstGeom prst="line">
            <a:avLst/>
          </a:prstGeom>
          <a:ln w="25400">
            <a:solidFill>
              <a:srgbClr val="4786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 bwMode="auto">
          <a:xfrm>
            <a:off x="7510364" y="3720902"/>
            <a:ext cx="619125" cy="619125"/>
          </a:xfrm>
          <a:prstGeom prst="ellipse">
            <a:avLst/>
          </a:prstGeom>
          <a:solidFill>
            <a:srgbClr val="478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29" name="椭圆 28"/>
          <p:cNvSpPr/>
          <p:nvPr/>
        </p:nvSpPr>
        <p:spPr bwMode="auto">
          <a:xfrm>
            <a:off x="7400826" y="3597077"/>
            <a:ext cx="874713" cy="874712"/>
          </a:xfrm>
          <a:prstGeom prst="ellipse">
            <a:avLst/>
          </a:prstGeom>
          <a:noFill/>
          <a:ln w="25400">
            <a:solidFill>
              <a:srgbClr val="478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600" dirty="0"/>
          </a:p>
        </p:txBody>
      </p:sp>
      <p:sp>
        <p:nvSpPr>
          <p:cNvPr id="30" name="矩形 29"/>
          <p:cNvSpPr/>
          <p:nvPr/>
        </p:nvSpPr>
        <p:spPr bwMode="auto">
          <a:xfrm>
            <a:off x="4860826" y="844352"/>
            <a:ext cx="2347913" cy="1408112"/>
          </a:xfrm>
          <a:prstGeom prst="rect">
            <a:avLst/>
          </a:prstGeom>
          <a:solidFill>
            <a:srgbClr val="9CF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cxnSp>
        <p:nvCxnSpPr>
          <p:cNvPr id="31" name="直接连接符 30"/>
          <p:cNvCxnSpPr/>
          <p:nvPr/>
        </p:nvCxnSpPr>
        <p:spPr bwMode="auto">
          <a:xfrm>
            <a:off x="4703664" y="2249289"/>
            <a:ext cx="2657475" cy="0"/>
          </a:xfrm>
          <a:prstGeom prst="line">
            <a:avLst/>
          </a:prstGeom>
          <a:ln w="25400">
            <a:solidFill>
              <a:srgbClr val="9CF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 bwMode="auto">
          <a:xfrm>
            <a:off x="7467501" y="1934964"/>
            <a:ext cx="619125" cy="619125"/>
          </a:xfrm>
          <a:prstGeom prst="ellipse">
            <a:avLst/>
          </a:prstGeom>
          <a:solidFill>
            <a:srgbClr val="9CF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33" name="椭圆 32"/>
          <p:cNvSpPr/>
          <p:nvPr/>
        </p:nvSpPr>
        <p:spPr bwMode="auto">
          <a:xfrm>
            <a:off x="7357964" y="1811139"/>
            <a:ext cx="874712" cy="874713"/>
          </a:xfrm>
          <a:prstGeom prst="ellipse">
            <a:avLst/>
          </a:prstGeom>
          <a:noFill/>
          <a:ln w="25400">
            <a:solidFill>
              <a:srgbClr val="9CF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600" dirty="0"/>
          </a:p>
        </p:txBody>
      </p:sp>
      <p:sp>
        <p:nvSpPr>
          <p:cNvPr id="34" name="矩形 13"/>
          <p:cNvSpPr>
            <a:spLocks noChangeArrowheads="1"/>
          </p:cNvSpPr>
          <p:nvPr/>
        </p:nvSpPr>
        <p:spPr bwMode="auto">
          <a:xfrm>
            <a:off x="2389921" y="3113123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技术研究</a:t>
            </a:r>
          </a:p>
        </p:txBody>
      </p:sp>
      <p:sp>
        <p:nvSpPr>
          <p:cNvPr id="35" name="矩形 14"/>
          <p:cNvSpPr>
            <a:spLocks noChangeArrowheads="1"/>
          </p:cNvSpPr>
          <p:nvPr/>
        </p:nvSpPr>
        <p:spPr bwMode="auto">
          <a:xfrm>
            <a:off x="2334977" y="1344414"/>
            <a:ext cx="121788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团队建设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13"/>
          <p:cNvSpPr>
            <a:spLocks noChangeArrowheads="1"/>
          </p:cNvSpPr>
          <p:nvPr/>
        </p:nvSpPr>
        <p:spPr bwMode="auto">
          <a:xfrm>
            <a:off x="5651909" y="3113123"/>
            <a:ext cx="8467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规划</a:t>
            </a:r>
          </a:p>
        </p:txBody>
      </p:sp>
      <p:sp>
        <p:nvSpPr>
          <p:cNvPr id="37" name="矩形 14"/>
          <p:cNvSpPr>
            <a:spLocks noChangeArrowheads="1"/>
          </p:cNvSpPr>
          <p:nvPr/>
        </p:nvSpPr>
        <p:spPr bwMode="auto">
          <a:xfrm>
            <a:off x="5477823" y="1344414"/>
            <a:ext cx="110915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制度建设</a:t>
            </a:r>
          </a:p>
        </p:txBody>
      </p:sp>
    </p:spTree>
    <p:extLst>
      <p:ext uri="{BB962C8B-B14F-4D97-AF65-F5344CB8AC3E}">
        <p14:creationId xmlns:p14="http://schemas.microsoft.com/office/powerpoint/2010/main" val="3044561378"/>
      </p:ext>
    </p:extLst>
  </p:cSld>
  <p:clrMapOvr>
    <a:masterClrMapping/>
  </p:clrMapOvr>
  <p:transition spd="slow" advClick="0" advTm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H="1">
            <a:off x="5279570" y="774454"/>
            <a:ext cx="3673831" cy="1786567"/>
            <a:chOff x="1550756" y="1580380"/>
            <a:chExt cx="4235527" cy="2208983"/>
          </a:xfrm>
        </p:grpSpPr>
        <p:sp>
          <p:nvSpPr>
            <p:cNvPr id="4" name="等腰三角形 41"/>
            <p:cNvSpPr/>
            <p:nvPr/>
          </p:nvSpPr>
          <p:spPr>
            <a:xfrm rot="5400000" flipH="1">
              <a:off x="2967260" y="1682963"/>
              <a:ext cx="222648" cy="3055655"/>
            </a:xfrm>
            <a:custGeom>
              <a:avLst/>
              <a:gdLst>
                <a:gd name="connsiteX0" fmla="*/ 0 w 218921"/>
                <a:gd name="connsiteY0" fmla="*/ 2984088 h 2984088"/>
                <a:gd name="connsiteX1" fmla="*/ 218921 w 218921"/>
                <a:gd name="connsiteY1" fmla="*/ 0 h 2984088"/>
                <a:gd name="connsiteX2" fmla="*/ 218921 w 218921"/>
                <a:gd name="connsiteY2" fmla="*/ 2984088 h 2984088"/>
                <a:gd name="connsiteX3" fmla="*/ 0 w 218921"/>
                <a:gd name="connsiteY3" fmla="*/ 2984088 h 2984088"/>
                <a:gd name="connsiteX0" fmla="*/ 0 w 218921"/>
                <a:gd name="connsiteY0" fmla="*/ 2984088 h 2984088"/>
                <a:gd name="connsiteX1" fmla="*/ 108463 w 218921"/>
                <a:gd name="connsiteY1" fmla="*/ 2339462 h 2984088"/>
                <a:gd name="connsiteX2" fmla="*/ 218921 w 218921"/>
                <a:gd name="connsiteY2" fmla="*/ 0 h 2984088"/>
                <a:gd name="connsiteX3" fmla="*/ 218921 w 218921"/>
                <a:gd name="connsiteY3" fmla="*/ 2984088 h 2984088"/>
                <a:gd name="connsiteX4" fmla="*/ 0 w 218921"/>
                <a:gd name="connsiteY4" fmla="*/ 2984088 h 2984088"/>
                <a:gd name="connsiteX0" fmla="*/ 2453 w 221374"/>
                <a:gd name="connsiteY0" fmla="*/ 2984088 h 2984088"/>
                <a:gd name="connsiteX1" fmla="*/ 110916 w 221374"/>
                <a:gd name="connsiteY1" fmla="*/ 2339462 h 2984088"/>
                <a:gd name="connsiteX2" fmla="*/ 221374 w 221374"/>
                <a:gd name="connsiteY2" fmla="*/ 0 h 2984088"/>
                <a:gd name="connsiteX3" fmla="*/ 221374 w 221374"/>
                <a:gd name="connsiteY3" fmla="*/ 2984088 h 2984088"/>
                <a:gd name="connsiteX4" fmla="*/ 2453 w 221374"/>
                <a:gd name="connsiteY4" fmla="*/ 2984088 h 2984088"/>
                <a:gd name="connsiteX0" fmla="*/ 8070 w 226991"/>
                <a:gd name="connsiteY0" fmla="*/ 2984088 h 3049797"/>
                <a:gd name="connsiteX1" fmla="*/ 116533 w 226991"/>
                <a:gd name="connsiteY1" fmla="*/ 2339462 h 3049797"/>
                <a:gd name="connsiteX2" fmla="*/ 226991 w 226991"/>
                <a:gd name="connsiteY2" fmla="*/ 0 h 3049797"/>
                <a:gd name="connsiteX3" fmla="*/ 226991 w 226991"/>
                <a:gd name="connsiteY3" fmla="*/ 2984088 h 3049797"/>
                <a:gd name="connsiteX4" fmla="*/ 8070 w 226991"/>
                <a:gd name="connsiteY4" fmla="*/ 2984088 h 3049797"/>
                <a:gd name="connsiteX0" fmla="*/ 3727 w 222648"/>
                <a:gd name="connsiteY0" fmla="*/ 2984088 h 3055655"/>
                <a:gd name="connsiteX1" fmla="*/ 112190 w 222648"/>
                <a:gd name="connsiteY1" fmla="*/ 2339462 h 3055655"/>
                <a:gd name="connsiteX2" fmla="*/ 222648 w 222648"/>
                <a:gd name="connsiteY2" fmla="*/ 0 h 3055655"/>
                <a:gd name="connsiteX3" fmla="*/ 222648 w 222648"/>
                <a:gd name="connsiteY3" fmla="*/ 2984088 h 3055655"/>
                <a:gd name="connsiteX4" fmla="*/ 3727 w 222648"/>
                <a:gd name="connsiteY4" fmla="*/ 2984088 h 305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48" h="3055655">
                  <a:moveTo>
                    <a:pt x="3727" y="2984088"/>
                  </a:moveTo>
                  <a:cubicBezTo>
                    <a:pt x="-14683" y="2876650"/>
                    <a:pt x="37271" y="3497108"/>
                    <a:pt x="112190" y="2339462"/>
                  </a:cubicBezTo>
                  <a:cubicBezTo>
                    <a:pt x="187109" y="1181816"/>
                    <a:pt x="185829" y="779821"/>
                    <a:pt x="222648" y="0"/>
                  </a:cubicBezTo>
                  <a:lnTo>
                    <a:pt x="222648" y="2984088"/>
                  </a:lnTo>
                  <a:lnTo>
                    <a:pt x="3727" y="29840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59000">
                  <a:srgbClr val="5B595B"/>
                </a:gs>
                <a:gs pos="100000">
                  <a:schemeClr val="bg2">
                    <a:lumMod val="2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622321" y="1580380"/>
              <a:ext cx="2984089" cy="1519083"/>
            </a:xfrm>
            <a:prstGeom prst="rect">
              <a:avLst/>
            </a:prstGeom>
            <a:solidFill>
              <a:srgbClr val="A6F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311443" y="2314523"/>
              <a:ext cx="1474840" cy="1474840"/>
            </a:xfrm>
            <a:prstGeom prst="ellipse">
              <a:avLst/>
            </a:prstGeom>
            <a:solidFill>
              <a:srgbClr val="58BD38"/>
            </a:solidFill>
            <a:ln>
              <a:noFill/>
            </a:ln>
            <a:effectLst>
              <a:outerShdw blurRad="152400" dist="1016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 smtClean="0"/>
                <a:t>02</a:t>
              </a:r>
              <a:endParaRPr lang="zh-CN" altLang="en-US" sz="4800" dirty="0"/>
            </a:p>
          </p:txBody>
        </p:sp>
        <p:sp>
          <p:nvSpPr>
            <p:cNvPr id="8" name="Freeform 32"/>
            <p:cNvSpPr>
              <a:spLocks noEditPoints="1"/>
            </p:cNvSpPr>
            <p:nvPr/>
          </p:nvSpPr>
          <p:spPr bwMode="auto">
            <a:xfrm>
              <a:off x="1997971" y="1799132"/>
              <a:ext cx="400230" cy="423756"/>
            </a:xfrm>
            <a:custGeom>
              <a:avLst/>
              <a:gdLst>
                <a:gd name="T0" fmla="*/ 565 w 587"/>
                <a:gd name="T1" fmla="*/ 211 h 621"/>
                <a:gd name="T2" fmla="*/ 232 w 587"/>
                <a:gd name="T3" fmla="*/ 88 h 621"/>
                <a:gd name="T4" fmla="*/ 488 w 587"/>
                <a:gd name="T5" fmla="*/ 435 h 621"/>
                <a:gd name="T6" fmla="*/ 565 w 587"/>
                <a:gd name="T7" fmla="*/ 211 h 621"/>
                <a:gd name="T8" fmla="*/ 532 w 587"/>
                <a:gd name="T9" fmla="*/ 195 h 621"/>
                <a:gd name="T10" fmla="*/ 486 w 587"/>
                <a:gd name="T11" fmla="*/ 194 h 621"/>
                <a:gd name="T12" fmla="*/ 457 w 587"/>
                <a:gd name="T13" fmla="*/ 194 h 621"/>
                <a:gd name="T14" fmla="*/ 470 w 587"/>
                <a:gd name="T15" fmla="*/ 160 h 621"/>
                <a:gd name="T16" fmla="*/ 476 w 587"/>
                <a:gd name="T17" fmla="*/ 118 h 621"/>
                <a:gd name="T18" fmla="*/ 532 w 587"/>
                <a:gd name="T19" fmla="*/ 195 h 621"/>
                <a:gd name="T20" fmla="*/ 356 w 587"/>
                <a:gd name="T21" fmla="*/ 75 h 621"/>
                <a:gd name="T22" fmla="*/ 357 w 587"/>
                <a:gd name="T23" fmla="*/ 75 h 621"/>
                <a:gd name="T24" fmla="*/ 407 w 587"/>
                <a:gd name="T25" fmla="*/ 83 h 621"/>
                <a:gd name="T26" fmla="*/ 349 w 587"/>
                <a:gd name="T27" fmla="*/ 90 h 621"/>
                <a:gd name="T28" fmla="*/ 319 w 587"/>
                <a:gd name="T29" fmla="*/ 79 h 621"/>
                <a:gd name="T30" fmla="*/ 356 w 587"/>
                <a:gd name="T31" fmla="*/ 75 h 621"/>
                <a:gd name="T32" fmla="*/ 284 w 587"/>
                <a:gd name="T33" fmla="*/ 90 h 621"/>
                <a:gd name="T34" fmla="*/ 362 w 587"/>
                <a:gd name="T35" fmla="*/ 154 h 621"/>
                <a:gd name="T36" fmla="*/ 317 w 587"/>
                <a:gd name="T37" fmla="*/ 202 h 621"/>
                <a:gd name="T38" fmla="*/ 312 w 587"/>
                <a:gd name="T39" fmla="*/ 219 h 621"/>
                <a:gd name="T40" fmla="*/ 260 w 587"/>
                <a:gd name="T41" fmla="*/ 237 h 621"/>
                <a:gd name="T42" fmla="*/ 348 w 587"/>
                <a:gd name="T43" fmla="*/ 273 h 621"/>
                <a:gd name="T44" fmla="*/ 336 w 587"/>
                <a:gd name="T45" fmla="*/ 355 h 621"/>
                <a:gd name="T46" fmla="*/ 304 w 587"/>
                <a:gd name="T47" fmla="*/ 423 h 621"/>
                <a:gd name="T48" fmla="*/ 288 w 587"/>
                <a:gd name="T49" fmla="*/ 408 h 621"/>
                <a:gd name="T50" fmla="*/ 237 w 587"/>
                <a:gd name="T51" fmla="*/ 326 h 621"/>
                <a:gd name="T52" fmla="*/ 232 w 587"/>
                <a:gd name="T53" fmla="*/ 256 h 621"/>
                <a:gd name="T54" fmla="*/ 206 w 587"/>
                <a:gd name="T55" fmla="*/ 220 h 621"/>
                <a:gd name="T56" fmla="*/ 182 w 587"/>
                <a:gd name="T57" fmla="*/ 190 h 621"/>
                <a:gd name="T58" fmla="*/ 284 w 587"/>
                <a:gd name="T59" fmla="*/ 90 h 621"/>
                <a:gd name="T60" fmla="*/ 486 w 587"/>
                <a:gd name="T61" fmla="*/ 401 h 621"/>
                <a:gd name="T62" fmla="*/ 479 w 587"/>
                <a:gd name="T63" fmla="*/ 377 h 621"/>
                <a:gd name="T64" fmla="*/ 461 w 587"/>
                <a:gd name="T65" fmla="*/ 328 h 621"/>
                <a:gd name="T66" fmla="*/ 448 w 587"/>
                <a:gd name="T67" fmla="*/ 292 h 621"/>
                <a:gd name="T68" fmla="*/ 441 w 587"/>
                <a:gd name="T69" fmla="*/ 236 h 621"/>
                <a:gd name="T70" fmla="*/ 538 w 587"/>
                <a:gd name="T71" fmla="*/ 214 h 621"/>
                <a:gd name="T72" fmla="*/ 545 w 587"/>
                <a:gd name="T73" fmla="*/ 265 h 621"/>
                <a:gd name="T74" fmla="*/ 486 w 587"/>
                <a:gd name="T75" fmla="*/ 40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7" h="621">
                  <a:moveTo>
                    <a:pt x="565" y="211"/>
                  </a:moveTo>
                  <a:cubicBezTo>
                    <a:pt x="529" y="66"/>
                    <a:pt x="357" y="0"/>
                    <a:pt x="232" y="88"/>
                  </a:cubicBezTo>
                  <a:cubicBezTo>
                    <a:pt x="0" y="251"/>
                    <a:pt x="248" y="621"/>
                    <a:pt x="488" y="435"/>
                  </a:cubicBezTo>
                  <a:cubicBezTo>
                    <a:pt x="555" y="383"/>
                    <a:pt x="587" y="296"/>
                    <a:pt x="565" y="211"/>
                  </a:cubicBezTo>
                  <a:close/>
                  <a:moveTo>
                    <a:pt x="532" y="195"/>
                  </a:moveTo>
                  <a:cubicBezTo>
                    <a:pt x="514" y="196"/>
                    <a:pt x="498" y="188"/>
                    <a:pt x="486" y="194"/>
                  </a:cubicBezTo>
                  <a:cubicBezTo>
                    <a:pt x="468" y="202"/>
                    <a:pt x="440" y="216"/>
                    <a:pt x="457" y="194"/>
                  </a:cubicBezTo>
                  <a:cubicBezTo>
                    <a:pt x="457" y="194"/>
                    <a:pt x="468" y="181"/>
                    <a:pt x="470" y="160"/>
                  </a:cubicBezTo>
                  <a:cubicBezTo>
                    <a:pt x="472" y="142"/>
                    <a:pt x="471" y="130"/>
                    <a:pt x="476" y="118"/>
                  </a:cubicBezTo>
                  <a:cubicBezTo>
                    <a:pt x="500" y="139"/>
                    <a:pt x="520" y="165"/>
                    <a:pt x="532" y="195"/>
                  </a:cubicBezTo>
                  <a:close/>
                  <a:moveTo>
                    <a:pt x="356" y="75"/>
                  </a:moveTo>
                  <a:cubicBezTo>
                    <a:pt x="357" y="75"/>
                    <a:pt x="357" y="75"/>
                    <a:pt x="357" y="75"/>
                  </a:cubicBezTo>
                  <a:cubicBezTo>
                    <a:pt x="374" y="75"/>
                    <a:pt x="391" y="78"/>
                    <a:pt x="407" y="83"/>
                  </a:cubicBezTo>
                  <a:cubicBezTo>
                    <a:pt x="389" y="86"/>
                    <a:pt x="364" y="90"/>
                    <a:pt x="349" y="90"/>
                  </a:cubicBezTo>
                  <a:cubicBezTo>
                    <a:pt x="337" y="90"/>
                    <a:pt x="327" y="85"/>
                    <a:pt x="319" y="79"/>
                  </a:cubicBezTo>
                  <a:cubicBezTo>
                    <a:pt x="331" y="77"/>
                    <a:pt x="343" y="75"/>
                    <a:pt x="356" y="75"/>
                  </a:cubicBezTo>
                  <a:close/>
                  <a:moveTo>
                    <a:pt x="284" y="90"/>
                  </a:moveTo>
                  <a:cubicBezTo>
                    <a:pt x="317" y="88"/>
                    <a:pt x="388" y="136"/>
                    <a:pt x="362" y="154"/>
                  </a:cubicBezTo>
                  <a:cubicBezTo>
                    <a:pt x="342" y="167"/>
                    <a:pt x="317" y="191"/>
                    <a:pt x="317" y="202"/>
                  </a:cubicBezTo>
                  <a:cubicBezTo>
                    <a:pt x="317" y="212"/>
                    <a:pt x="321" y="217"/>
                    <a:pt x="312" y="219"/>
                  </a:cubicBezTo>
                  <a:cubicBezTo>
                    <a:pt x="294" y="222"/>
                    <a:pt x="250" y="222"/>
                    <a:pt x="260" y="237"/>
                  </a:cubicBezTo>
                  <a:cubicBezTo>
                    <a:pt x="271" y="252"/>
                    <a:pt x="336" y="231"/>
                    <a:pt x="348" y="273"/>
                  </a:cubicBezTo>
                  <a:cubicBezTo>
                    <a:pt x="357" y="303"/>
                    <a:pt x="341" y="333"/>
                    <a:pt x="336" y="355"/>
                  </a:cubicBezTo>
                  <a:cubicBezTo>
                    <a:pt x="330" y="378"/>
                    <a:pt x="317" y="422"/>
                    <a:pt x="304" y="423"/>
                  </a:cubicBezTo>
                  <a:cubicBezTo>
                    <a:pt x="296" y="424"/>
                    <a:pt x="292" y="420"/>
                    <a:pt x="288" y="408"/>
                  </a:cubicBezTo>
                  <a:cubicBezTo>
                    <a:pt x="273" y="363"/>
                    <a:pt x="243" y="339"/>
                    <a:pt x="237" y="326"/>
                  </a:cubicBezTo>
                  <a:cubicBezTo>
                    <a:pt x="230" y="312"/>
                    <a:pt x="214" y="276"/>
                    <a:pt x="232" y="256"/>
                  </a:cubicBezTo>
                  <a:cubicBezTo>
                    <a:pt x="251" y="235"/>
                    <a:pt x="214" y="238"/>
                    <a:pt x="206" y="220"/>
                  </a:cubicBezTo>
                  <a:cubicBezTo>
                    <a:pt x="202" y="211"/>
                    <a:pt x="190" y="204"/>
                    <a:pt x="182" y="190"/>
                  </a:cubicBezTo>
                  <a:cubicBezTo>
                    <a:pt x="202" y="145"/>
                    <a:pt x="239" y="109"/>
                    <a:pt x="284" y="90"/>
                  </a:cubicBezTo>
                  <a:close/>
                  <a:moveTo>
                    <a:pt x="486" y="401"/>
                  </a:moveTo>
                  <a:cubicBezTo>
                    <a:pt x="484" y="392"/>
                    <a:pt x="482" y="383"/>
                    <a:pt x="479" y="377"/>
                  </a:cubicBezTo>
                  <a:cubicBezTo>
                    <a:pt x="473" y="355"/>
                    <a:pt x="457" y="339"/>
                    <a:pt x="461" y="328"/>
                  </a:cubicBezTo>
                  <a:cubicBezTo>
                    <a:pt x="464" y="318"/>
                    <a:pt x="464" y="308"/>
                    <a:pt x="448" y="292"/>
                  </a:cubicBezTo>
                  <a:cubicBezTo>
                    <a:pt x="432" y="276"/>
                    <a:pt x="425" y="260"/>
                    <a:pt x="441" y="236"/>
                  </a:cubicBezTo>
                  <a:cubicBezTo>
                    <a:pt x="457" y="213"/>
                    <a:pt x="512" y="211"/>
                    <a:pt x="538" y="214"/>
                  </a:cubicBezTo>
                  <a:cubicBezTo>
                    <a:pt x="542" y="230"/>
                    <a:pt x="545" y="247"/>
                    <a:pt x="545" y="265"/>
                  </a:cubicBezTo>
                  <a:cubicBezTo>
                    <a:pt x="545" y="319"/>
                    <a:pt x="522" y="367"/>
                    <a:pt x="486" y="40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68338" y="772343"/>
            <a:ext cx="3673830" cy="1786567"/>
            <a:chOff x="1630396" y="1571241"/>
            <a:chExt cx="4119974" cy="2148718"/>
          </a:xfrm>
        </p:grpSpPr>
        <p:grpSp>
          <p:nvGrpSpPr>
            <p:cNvPr id="13" name="组合 12"/>
            <p:cNvGrpSpPr/>
            <p:nvPr/>
          </p:nvGrpSpPr>
          <p:grpSpPr>
            <a:xfrm>
              <a:off x="1630396" y="1571241"/>
              <a:ext cx="2972292" cy="1694217"/>
              <a:chOff x="1630396" y="1571241"/>
              <a:chExt cx="2972292" cy="1694217"/>
            </a:xfrm>
          </p:grpSpPr>
          <p:sp>
            <p:nvSpPr>
              <p:cNvPr id="15" name="等腰三角形 41"/>
              <p:cNvSpPr/>
              <p:nvPr/>
            </p:nvSpPr>
            <p:spPr>
              <a:xfrm rot="5400000" flipH="1">
                <a:off x="3008255" y="1671025"/>
                <a:ext cx="216574" cy="2972292"/>
              </a:xfrm>
              <a:custGeom>
                <a:avLst/>
                <a:gdLst>
                  <a:gd name="connsiteX0" fmla="*/ 0 w 218921"/>
                  <a:gd name="connsiteY0" fmla="*/ 2984088 h 2984088"/>
                  <a:gd name="connsiteX1" fmla="*/ 218921 w 218921"/>
                  <a:gd name="connsiteY1" fmla="*/ 0 h 2984088"/>
                  <a:gd name="connsiteX2" fmla="*/ 218921 w 218921"/>
                  <a:gd name="connsiteY2" fmla="*/ 2984088 h 2984088"/>
                  <a:gd name="connsiteX3" fmla="*/ 0 w 218921"/>
                  <a:gd name="connsiteY3" fmla="*/ 2984088 h 2984088"/>
                  <a:gd name="connsiteX0" fmla="*/ 0 w 218921"/>
                  <a:gd name="connsiteY0" fmla="*/ 2984088 h 2984088"/>
                  <a:gd name="connsiteX1" fmla="*/ 108463 w 218921"/>
                  <a:gd name="connsiteY1" fmla="*/ 2339462 h 2984088"/>
                  <a:gd name="connsiteX2" fmla="*/ 218921 w 218921"/>
                  <a:gd name="connsiteY2" fmla="*/ 0 h 2984088"/>
                  <a:gd name="connsiteX3" fmla="*/ 218921 w 218921"/>
                  <a:gd name="connsiteY3" fmla="*/ 2984088 h 2984088"/>
                  <a:gd name="connsiteX4" fmla="*/ 0 w 218921"/>
                  <a:gd name="connsiteY4" fmla="*/ 2984088 h 2984088"/>
                  <a:gd name="connsiteX0" fmla="*/ 2453 w 221374"/>
                  <a:gd name="connsiteY0" fmla="*/ 2984088 h 2984088"/>
                  <a:gd name="connsiteX1" fmla="*/ 110916 w 221374"/>
                  <a:gd name="connsiteY1" fmla="*/ 2339462 h 2984088"/>
                  <a:gd name="connsiteX2" fmla="*/ 221374 w 221374"/>
                  <a:gd name="connsiteY2" fmla="*/ 0 h 2984088"/>
                  <a:gd name="connsiteX3" fmla="*/ 221374 w 221374"/>
                  <a:gd name="connsiteY3" fmla="*/ 2984088 h 2984088"/>
                  <a:gd name="connsiteX4" fmla="*/ 2453 w 221374"/>
                  <a:gd name="connsiteY4" fmla="*/ 2984088 h 2984088"/>
                  <a:gd name="connsiteX0" fmla="*/ 8070 w 226991"/>
                  <a:gd name="connsiteY0" fmla="*/ 2984088 h 3049797"/>
                  <a:gd name="connsiteX1" fmla="*/ 116533 w 226991"/>
                  <a:gd name="connsiteY1" fmla="*/ 2339462 h 3049797"/>
                  <a:gd name="connsiteX2" fmla="*/ 226991 w 226991"/>
                  <a:gd name="connsiteY2" fmla="*/ 0 h 3049797"/>
                  <a:gd name="connsiteX3" fmla="*/ 226991 w 226991"/>
                  <a:gd name="connsiteY3" fmla="*/ 2984088 h 3049797"/>
                  <a:gd name="connsiteX4" fmla="*/ 8070 w 226991"/>
                  <a:gd name="connsiteY4" fmla="*/ 2984088 h 3049797"/>
                  <a:gd name="connsiteX0" fmla="*/ 3727 w 222648"/>
                  <a:gd name="connsiteY0" fmla="*/ 2984088 h 3055655"/>
                  <a:gd name="connsiteX1" fmla="*/ 112190 w 222648"/>
                  <a:gd name="connsiteY1" fmla="*/ 2339462 h 3055655"/>
                  <a:gd name="connsiteX2" fmla="*/ 222648 w 222648"/>
                  <a:gd name="connsiteY2" fmla="*/ 0 h 3055655"/>
                  <a:gd name="connsiteX3" fmla="*/ 222648 w 222648"/>
                  <a:gd name="connsiteY3" fmla="*/ 2984088 h 3055655"/>
                  <a:gd name="connsiteX4" fmla="*/ 3727 w 222648"/>
                  <a:gd name="connsiteY4" fmla="*/ 2984088 h 305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648" h="3055655">
                    <a:moveTo>
                      <a:pt x="3727" y="2984088"/>
                    </a:moveTo>
                    <a:cubicBezTo>
                      <a:pt x="-14683" y="2876650"/>
                      <a:pt x="37271" y="3497108"/>
                      <a:pt x="112190" y="2339462"/>
                    </a:cubicBezTo>
                    <a:cubicBezTo>
                      <a:pt x="187109" y="1181816"/>
                      <a:pt x="185829" y="779821"/>
                      <a:pt x="222648" y="0"/>
                    </a:cubicBezTo>
                    <a:lnTo>
                      <a:pt x="222648" y="2984088"/>
                    </a:lnTo>
                    <a:lnTo>
                      <a:pt x="3727" y="298408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59000">
                    <a:srgbClr val="5B595B"/>
                  </a:gs>
                  <a:gs pos="100000">
                    <a:schemeClr val="bg2">
                      <a:lumMod val="2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700008" y="1571241"/>
                <a:ext cx="2902678" cy="1477640"/>
              </a:xfrm>
              <a:prstGeom prst="rect">
                <a:avLst/>
              </a:prstGeom>
              <a:solidFill>
                <a:srgbClr val="A6FE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2149579" y="1703601"/>
                <a:ext cx="303524" cy="303526"/>
                <a:chOff x="6443217" y="1547174"/>
                <a:chExt cx="363537" cy="363538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9" name="Freeform 42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136525" cy="73025"/>
                </a:xfrm>
                <a:custGeom>
                  <a:avLst/>
                  <a:gdLst>
                    <a:gd name="T0" fmla="*/ 105 w 117"/>
                    <a:gd name="T1" fmla="*/ 63 h 63"/>
                    <a:gd name="T2" fmla="*/ 58 w 117"/>
                    <a:gd name="T3" fmla="*/ 29 h 63"/>
                    <a:gd name="T4" fmla="*/ 0 w 117"/>
                    <a:gd name="T5" fmla="*/ 16 h 63"/>
                    <a:gd name="T6" fmla="*/ 0 w 117"/>
                    <a:gd name="T7" fmla="*/ 0 h 63"/>
                    <a:gd name="T8" fmla="*/ 65 w 117"/>
                    <a:gd name="T9" fmla="*/ 14 h 63"/>
                    <a:gd name="T10" fmla="*/ 117 w 117"/>
                    <a:gd name="T11" fmla="*/ 52 h 63"/>
                    <a:gd name="T12" fmla="*/ 105 w 117"/>
                    <a:gd name="T13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63">
                      <a:moveTo>
                        <a:pt x="105" y="63"/>
                      </a:moveTo>
                      <a:cubicBezTo>
                        <a:pt x="92" y="48"/>
                        <a:pt x="76" y="37"/>
                        <a:pt x="58" y="29"/>
                      </a:cubicBezTo>
                      <a:cubicBezTo>
                        <a:pt x="40" y="20"/>
                        <a:pt x="20" y="16"/>
                        <a:pt x="0" y="1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3" y="0"/>
                        <a:pt x="45" y="4"/>
                        <a:pt x="65" y="14"/>
                      </a:cubicBezTo>
                      <a:cubicBezTo>
                        <a:pt x="85" y="23"/>
                        <a:pt x="103" y="36"/>
                        <a:pt x="117" y="52"/>
                      </a:cubicBezTo>
                      <a:lnTo>
                        <a:pt x="105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43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1 h 11"/>
                    <a:gd name="T1" fmla="*/ 0 h 11"/>
                    <a:gd name="T2" fmla="*/ 0 h 11"/>
                    <a:gd name="T3" fmla="*/ 0 h 11"/>
                    <a:gd name="T4" fmla="*/ 11 h 11"/>
                    <a:gd name="T5" fmla="*/ 11 h 11"/>
                    <a:gd name="T6" fmla="*/ 11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44"/>
                <p:cNvSpPr>
                  <a:spLocks/>
                </p:cNvSpPr>
                <p:nvPr/>
              </p:nvSpPr>
              <p:spPr bwMode="auto">
                <a:xfrm>
                  <a:off x="6624192" y="1891661"/>
                  <a:ext cx="0" cy="19050"/>
                </a:xfrm>
                <a:custGeom>
                  <a:avLst/>
                  <a:gdLst>
                    <a:gd name="T0" fmla="*/ 12 h 12"/>
                    <a:gd name="T1" fmla="*/ 12 h 12"/>
                    <a:gd name="T2" fmla="*/ 12 h 12"/>
                    <a:gd name="T3" fmla="*/ 0 h 12"/>
                    <a:gd name="T4" fmla="*/ 0 h 12"/>
                    <a:gd name="T5" fmla="*/ 0 h 12"/>
                    <a:gd name="T6" fmla="*/ 12 h 1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45"/>
                <p:cNvSpPr>
                  <a:spLocks/>
                </p:cNvSpPr>
                <p:nvPr/>
              </p:nvSpPr>
              <p:spPr bwMode="auto">
                <a:xfrm>
                  <a:off x="6746429" y="1607499"/>
                  <a:ext cx="60325" cy="120650"/>
                </a:xfrm>
                <a:custGeom>
                  <a:avLst/>
                  <a:gdLst>
                    <a:gd name="T0" fmla="*/ 52 w 52"/>
                    <a:gd name="T1" fmla="*/ 105 h 105"/>
                    <a:gd name="T2" fmla="*/ 36 w 52"/>
                    <a:gd name="T3" fmla="*/ 105 h 105"/>
                    <a:gd name="T4" fmla="*/ 0 w 52"/>
                    <a:gd name="T5" fmla="*/ 11 h 105"/>
                    <a:gd name="T6" fmla="*/ 12 w 52"/>
                    <a:gd name="T7" fmla="*/ 0 h 105"/>
                    <a:gd name="T8" fmla="*/ 52 w 52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05">
                      <a:moveTo>
                        <a:pt x="52" y="105"/>
                      </a:moveTo>
                      <a:cubicBezTo>
                        <a:pt x="36" y="105"/>
                        <a:pt x="36" y="105"/>
                        <a:pt x="36" y="105"/>
                      </a:cubicBezTo>
                      <a:cubicBezTo>
                        <a:pt x="36" y="70"/>
                        <a:pt x="23" y="37"/>
                        <a:pt x="0" y="11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38" y="29"/>
                        <a:pt x="52" y="66"/>
                        <a:pt x="52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46"/>
                <p:cNvSpPr>
                  <a:spLocks/>
                </p:cNvSpPr>
                <p:nvPr/>
              </p:nvSpPr>
              <p:spPr bwMode="auto">
                <a:xfrm>
                  <a:off x="6746429" y="1728149"/>
                  <a:ext cx="60325" cy="122238"/>
                </a:xfrm>
                <a:custGeom>
                  <a:avLst/>
                  <a:gdLst>
                    <a:gd name="T0" fmla="*/ 12 w 52"/>
                    <a:gd name="T1" fmla="*/ 105 h 105"/>
                    <a:gd name="T2" fmla="*/ 0 w 52"/>
                    <a:gd name="T3" fmla="*/ 94 h 105"/>
                    <a:gd name="T4" fmla="*/ 36 w 52"/>
                    <a:gd name="T5" fmla="*/ 0 h 105"/>
                    <a:gd name="T6" fmla="*/ 52 w 52"/>
                    <a:gd name="T7" fmla="*/ 0 h 105"/>
                    <a:gd name="T8" fmla="*/ 12 w 52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05">
                      <a:moveTo>
                        <a:pt x="12" y="105"/>
                      </a:moveTo>
                      <a:cubicBezTo>
                        <a:pt x="0" y="94"/>
                        <a:pt x="0" y="94"/>
                        <a:pt x="0" y="94"/>
                      </a:cubicBezTo>
                      <a:cubicBezTo>
                        <a:pt x="23" y="68"/>
                        <a:pt x="36" y="35"/>
                        <a:pt x="36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39"/>
                        <a:pt x="38" y="76"/>
                        <a:pt x="12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Rectangle 47"/>
                <p:cNvSpPr>
                  <a:spLocks noChangeArrowheads="1"/>
                </p:cNvSpPr>
                <p:nvPr/>
              </p:nvSpPr>
              <p:spPr bwMode="auto">
                <a:xfrm>
                  <a:off x="6624192" y="1891661"/>
                  <a:ext cx="1588" cy="190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48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1 h 11"/>
                    <a:gd name="T1" fmla="*/ 6 h 11"/>
                    <a:gd name="T2" fmla="*/ 0 h 11"/>
                    <a:gd name="T3" fmla="*/ 0 h 11"/>
                    <a:gd name="T4" fmla="*/ 6 h 11"/>
                    <a:gd name="T5" fmla="*/ 11 h 11"/>
                    <a:gd name="T6" fmla="*/ 11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11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49"/>
                <p:cNvSpPr>
                  <a:spLocks/>
                </p:cNvSpPr>
                <p:nvPr/>
              </p:nvSpPr>
              <p:spPr bwMode="auto">
                <a:xfrm>
                  <a:off x="6624192" y="1837686"/>
                  <a:ext cx="136525" cy="73025"/>
                </a:xfrm>
                <a:custGeom>
                  <a:avLst/>
                  <a:gdLst>
                    <a:gd name="T0" fmla="*/ 0 w 117"/>
                    <a:gd name="T1" fmla="*/ 63 h 63"/>
                    <a:gd name="T2" fmla="*/ 0 w 117"/>
                    <a:gd name="T3" fmla="*/ 47 h 63"/>
                    <a:gd name="T4" fmla="*/ 58 w 117"/>
                    <a:gd name="T5" fmla="*/ 34 h 63"/>
                    <a:gd name="T6" fmla="*/ 105 w 117"/>
                    <a:gd name="T7" fmla="*/ 0 h 63"/>
                    <a:gd name="T8" fmla="*/ 117 w 117"/>
                    <a:gd name="T9" fmla="*/ 11 h 63"/>
                    <a:gd name="T10" fmla="*/ 65 w 117"/>
                    <a:gd name="T11" fmla="*/ 49 h 63"/>
                    <a:gd name="T12" fmla="*/ 0 w 117"/>
                    <a:gd name="T13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63">
                      <a:moveTo>
                        <a:pt x="0" y="63"/>
                      </a:move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20" y="47"/>
                        <a:pt x="40" y="43"/>
                        <a:pt x="58" y="34"/>
                      </a:cubicBezTo>
                      <a:cubicBezTo>
                        <a:pt x="76" y="26"/>
                        <a:pt x="92" y="15"/>
                        <a:pt x="105" y="0"/>
                      </a:cubicBezTo>
                      <a:cubicBezTo>
                        <a:pt x="117" y="11"/>
                        <a:pt x="117" y="11"/>
                        <a:pt x="117" y="11"/>
                      </a:cubicBezTo>
                      <a:cubicBezTo>
                        <a:pt x="103" y="27"/>
                        <a:pt x="85" y="40"/>
                        <a:pt x="65" y="49"/>
                      </a:cubicBezTo>
                      <a:cubicBezTo>
                        <a:pt x="45" y="59"/>
                        <a:pt x="23" y="63"/>
                        <a:pt x="0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50"/>
                <p:cNvSpPr>
                  <a:spLocks/>
                </p:cNvSpPr>
                <p:nvPr/>
              </p:nvSpPr>
              <p:spPr bwMode="auto">
                <a:xfrm>
                  <a:off x="6443217" y="1607499"/>
                  <a:ext cx="60325" cy="120650"/>
                </a:xfrm>
                <a:custGeom>
                  <a:avLst/>
                  <a:gdLst>
                    <a:gd name="T0" fmla="*/ 16 w 52"/>
                    <a:gd name="T1" fmla="*/ 105 h 105"/>
                    <a:gd name="T2" fmla="*/ 0 w 52"/>
                    <a:gd name="T3" fmla="*/ 105 h 105"/>
                    <a:gd name="T4" fmla="*/ 40 w 52"/>
                    <a:gd name="T5" fmla="*/ 0 h 105"/>
                    <a:gd name="T6" fmla="*/ 52 w 52"/>
                    <a:gd name="T7" fmla="*/ 11 h 105"/>
                    <a:gd name="T8" fmla="*/ 16 w 52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05">
                      <a:moveTo>
                        <a:pt x="16" y="105"/>
                      </a:move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66"/>
                        <a:pt x="14" y="29"/>
                        <a:pt x="40" y="0"/>
                      </a:cubicBezTo>
                      <a:cubicBezTo>
                        <a:pt x="52" y="11"/>
                        <a:pt x="52" y="11"/>
                        <a:pt x="52" y="11"/>
                      </a:cubicBezTo>
                      <a:cubicBezTo>
                        <a:pt x="29" y="37"/>
                        <a:pt x="16" y="70"/>
                        <a:pt x="16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51"/>
                <p:cNvSpPr>
                  <a:spLocks/>
                </p:cNvSpPr>
                <p:nvPr/>
              </p:nvSpPr>
              <p:spPr bwMode="auto">
                <a:xfrm>
                  <a:off x="6489254" y="1837686"/>
                  <a:ext cx="134938" cy="73025"/>
                </a:xfrm>
                <a:custGeom>
                  <a:avLst/>
                  <a:gdLst>
                    <a:gd name="T0" fmla="*/ 117 w 117"/>
                    <a:gd name="T1" fmla="*/ 63 h 63"/>
                    <a:gd name="T2" fmla="*/ 51 w 117"/>
                    <a:gd name="T3" fmla="*/ 49 h 63"/>
                    <a:gd name="T4" fmla="*/ 0 w 117"/>
                    <a:gd name="T5" fmla="*/ 11 h 63"/>
                    <a:gd name="T6" fmla="*/ 12 w 117"/>
                    <a:gd name="T7" fmla="*/ 0 h 63"/>
                    <a:gd name="T8" fmla="*/ 58 w 117"/>
                    <a:gd name="T9" fmla="*/ 34 h 63"/>
                    <a:gd name="T10" fmla="*/ 117 w 117"/>
                    <a:gd name="T11" fmla="*/ 47 h 63"/>
                    <a:gd name="T12" fmla="*/ 117 w 117"/>
                    <a:gd name="T13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63">
                      <a:moveTo>
                        <a:pt x="117" y="63"/>
                      </a:moveTo>
                      <a:cubicBezTo>
                        <a:pt x="94" y="63"/>
                        <a:pt x="72" y="59"/>
                        <a:pt x="51" y="49"/>
                      </a:cubicBezTo>
                      <a:cubicBezTo>
                        <a:pt x="32" y="40"/>
                        <a:pt x="14" y="27"/>
                        <a:pt x="0" y="11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25" y="14"/>
                        <a:pt x="41" y="26"/>
                        <a:pt x="58" y="34"/>
                      </a:cubicBezTo>
                      <a:cubicBezTo>
                        <a:pt x="77" y="42"/>
                        <a:pt x="96" y="47"/>
                        <a:pt x="117" y="47"/>
                      </a:cubicBezTo>
                      <a:lnTo>
                        <a:pt x="117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52"/>
                <p:cNvSpPr>
                  <a:spLocks/>
                </p:cNvSpPr>
                <p:nvPr/>
              </p:nvSpPr>
              <p:spPr bwMode="auto">
                <a:xfrm>
                  <a:off x="6443217" y="1728149"/>
                  <a:ext cx="60325" cy="122238"/>
                </a:xfrm>
                <a:custGeom>
                  <a:avLst/>
                  <a:gdLst>
                    <a:gd name="T0" fmla="*/ 40 w 52"/>
                    <a:gd name="T1" fmla="*/ 105 h 105"/>
                    <a:gd name="T2" fmla="*/ 0 w 52"/>
                    <a:gd name="T3" fmla="*/ 0 h 105"/>
                    <a:gd name="T4" fmla="*/ 16 w 52"/>
                    <a:gd name="T5" fmla="*/ 0 h 105"/>
                    <a:gd name="T6" fmla="*/ 52 w 52"/>
                    <a:gd name="T7" fmla="*/ 94 h 105"/>
                    <a:gd name="T8" fmla="*/ 40 w 52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05">
                      <a:moveTo>
                        <a:pt x="40" y="105"/>
                      </a:moveTo>
                      <a:cubicBezTo>
                        <a:pt x="14" y="76"/>
                        <a:pt x="0" y="39"/>
                        <a:pt x="0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6" y="35"/>
                        <a:pt x="29" y="68"/>
                        <a:pt x="52" y="94"/>
                      </a:cubicBezTo>
                      <a:lnTo>
                        <a:pt x="40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53"/>
                <p:cNvSpPr>
                  <a:spLocks/>
                </p:cNvSpPr>
                <p:nvPr/>
              </p:nvSpPr>
              <p:spPr bwMode="auto">
                <a:xfrm>
                  <a:off x="6489254" y="1547174"/>
                  <a:ext cx="134938" cy="73025"/>
                </a:xfrm>
                <a:custGeom>
                  <a:avLst/>
                  <a:gdLst>
                    <a:gd name="T0" fmla="*/ 12 w 117"/>
                    <a:gd name="T1" fmla="*/ 63 h 63"/>
                    <a:gd name="T2" fmla="*/ 0 w 117"/>
                    <a:gd name="T3" fmla="*/ 52 h 63"/>
                    <a:gd name="T4" fmla="*/ 51 w 117"/>
                    <a:gd name="T5" fmla="*/ 14 h 63"/>
                    <a:gd name="T6" fmla="*/ 117 w 117"/>
                    <a:gd name="T7" fmla="*/ 0 h 63"/>
                    <a:gd name="T8" fmla="*/ 117 w 117"/>
                    <a:gd name="T9" fmla="*/ 16 h 63"/>
                    <a:gd name="T10" fmla="*/ 58 w 117"/>
                    <a:gd name="T11" fmla="*/ 29 h 63"/>
                    <a:gd name="T12" fmla="*/ 12 w 117"/>
                    <a:gd name="T13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63">
                      <a:moveTo>
                        <a:pt x="12" y="63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14" y="36"/>
                        <a:pt x="32" y="23"/>
                        <a:pt x="51" y="14"/>
                      </a:cubicBezTo>
                      <a:cubicBezTo>
                        <a:pt x="72" y="4"/>
                        <a:pt x="94" y="0"/>
                        <a:pt x="117" y="0"/>
                      </a:cubicBezTo>
                      <a:cubicBezTo>
                        <a:pt x="117" y="16"/>
                        <a:pt x="117" y="16"/>
                        <a:pt x="117" y="16"/>
                      </a:cubicBezTo>
                      <a:cubicBezTo>
                        <a:pt x="96" y="16"/>
                        <a:pt x="77" y="21"/>
                        <a:pt x="58" y="29"/>
                      </a:cubicBezTo>
                      <a:cubicBezTo>
                        <a:pt x="41" y="37"/>
                        <a:pt x="25" y="49"/>
                        <a:pt x="12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54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1 h 11"/>
                    <a:gd name="T1" fmla="*/ 0 h 11"/>
                    <a:gd name="T2" fmla="*/ 6 h 11"/>
                    <a:gd name="T3" fmla="*/ 0 h 11"/>
                    <a:gd name="T4" fmla="*/ 0 h 11"/>
                    <a:gd name="T5" fmla="*/ 11 h 11"/>
                    <a:gd name="T6" fmla="*/ 11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1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Rectangle 55"/>
                <p:cNvSpPr>
                  <a:spLocks noChangeArrowheads="1"/>
                </p:cNvSpPr>
                <p:nvPr/>
              </p:nvSpPr>
              <p:spPr bwMode="auto">
                <a:xfrm>
                  <a:off x="6452742" y="1720211"/>
                  <a:ext cx="85725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Rectangle 56"/>
                <p:cNvSpPr>
                  <a:spLocks noChangeArrowheads="1"/>
                </p:cNvSpPr>
                <p:nvPr/>
              </p:nvSpPr>
              <p:spPr bwMode="auto">
                <a:xfrm>
                  <a:off x="6538467" y="1720211"/>
                  <a:ext cx="85725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Rectangle 57"/>
                <p:cNvSpPr>
                  <a:spLocks noChangeArrowheads="1"/>
                </p:cNvSpPr>
                <p:nvPr/>
              </p:nvSpPr>
              <p:spPr bwMode="auto">
                <a:xfrm>
                  <a:off x="6709917" y="1720211"/>
                  <a:ext cx="87313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Rectangle 58"/>
                <p:cNvSpPr>
                  <a:spLocks noChangeArrowheads="1"/>
                </p:cNvSpPr>
                <p:nvPr/>
              </p:nvSpPr>
              <p:spPr bwMode="auto">
                <a:xfrm>
                  <a:off x="6624192" y="1720211"/>
                  <a:ext cx="85725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59"/>
                <p:cNvSpPr>
                  <a:spLocks/>
                </p:cNvSpPr>
                <p:nvPr/>
              </p:nvSpPr>
              <p:spPr bwMode="auto">
                <a:xfrm>
                  <a:off x="6543229" y="1820224"/>
                  <a:ext cx="80963" cy="90488"/>
                </a:xfrm>
                <a:custGeom>
                  <a:avLst/>
                  <a:gdLst>
                    <a:gd name="T0" fmla="*/ 70 w 70"/>
                    <a:gd name="T1" fmla="*/ 78 h 78"/>
                    <a:gd name="T2" fmla="*/ 28 w 70"/>
                    <a:gd name="T3" fmla="*/ 57 h 78"/>
                    <a:gd name="T4" fmla="*/ 0 w 70"/>
                    <a:gd name="T5" fmla="*/ 5 h 78"/>
                    <a:gd name="T6" fmla="*/ 15 w 70"/>
                    <a:gd name="T7" fmla="*/ 0 h 78"/>
                    <a:gd name="T8" fmla="*/ 40 w 70"/>
                    <a:gd name="T9" fmla="*/ 46 h 78"/>
                    <a:gd name="T10" fmla="*/ 70 w 70"/>
                    <a:gd name="T11" fmla="*/ 62 h 78"/>
                    <a:gd name="T12" fmla="*/ 70 w 70"/>
                    <a:gd name="T1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78">
                      <a:moveTo>
                        <a:pt x="70" y="78"/>
                      </a:moveTo>
                      <a:cubicBezTo>
                        <a:pt x="55" y="78"/>
                        <a:pt x="40" y="71"/>
                        <a:pt x="28" y="57"/>
                      </a:cubicBezTo>
                      <a:cubicBezTo>
                        <a:pt x="16" y="44"/>
                        <a:pt x="7" y="26"/>
                        <a:pt x="0" y="5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22" y="19"/>
                        <a:pt x="30" y="35"/>
                        <a:pt x="40" y="46"/>
                      </a:cubicBezTo>
                      <a:cubicBezTo>
                        <a:pt x="49" y="56"/>
                        <a:pt x="59" y="62"/>
                        <a:pt x="70" y="62"/>
                      </a:cubicBezTo>
                      <a:lnTo>
                        <a:pt x="70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60"/>
                <p:cNvSpPr>
                  <a:spLocks/>
                </p:cNvSpPr>
                <p:nvPr/>
              </p:nvSpPr>
              <p:spPr bwMode="auto">
                <a:xfrm>
                  <a:off x="6528942" y="1631311"/>
                  <a:ext cx="31750" cy="96838"/>
                </a:xfrm>
                <a:custGeom>
                  <a:avLst/>
                  <a:gdLst>
                    <a:gd name="T0" fmla="*/ 17 w 28"/>
                    <a:gd name="T1" fmla="*/ 84 h 84"/>
                    <a:gd name="T2" fmla="*/ 0 w 28"/>
                    <a:gd name="T3" fmla="*/ 84 h 84"/>
                    <a:gd name="T4" fmla="*/ 13 w 28"/>
                    <a:gd name="T5" fmla="*/ 0 h 84"/>
                    <a:gd name="T6" fmla="*/ 28 w 28"/>
                    <a:gd name="T7" fmla="*/ 5 h 84"/>
                    <a:gd name="T8" fmla="*/ 17 w 28"/>
                    <a:gd name="T9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84">
                      <a:moveTo>
                        <a:pt x="17" y="84"/>
                      </a:moveTo>
                      <a:cubicBezTo>
                        <a:pt x="0" y="84"/>
                        <a:pt x="0" y="84"/>
                        <a:pt x="0" y="84"/>
                      </a:cubicBezTo>
                      <a:cubicBezTo>
                        <a:pt x="0" y="54"/>
                        <a:pt x="4" y="25"/>
                        <a:pt x="13" y="0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1" y="29"/>
                        <a:pt x="17" y="56"/>
                        <a:pt x="17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61"/>
                <p:cNvSpPr>
                  <a:spLocks/>
                </p:cNvSpPr>
                <p:nvPr/>
              </p:nvSpPr>
              <p:spPr bwMode="auto">
                <a:xfrm>
                  <a:off x="6687692" y="1728149"/>
                  <a:ext cx="33338" cy="98425"/>
                </a:xfrm>
                <a:custGeom>
                  <a:avLst/>
                  <a:gdLst>
                    <a:gd name="T0" fmla="*/ 16 w 29"/>
                    <a:gd name="T1" fmla="*/ 84 h 84"/>
                    <a:gd name="T2" fmla="*/ 0 w 29"/>
                    <a:gd name="T3" fmla="*/ 79 h 84"/>
                    <a:gd name="T4" fmla="*/ 12 w 29"/>
                    <a:gd name="T5" fmla="*/ 0 h 84"/>
                    <a:gd name="T6" fmla="*/ 29 w 29"/>
                    <a:gd name="T7" fmla="*/ 0 h 84"/>
                    <a:gd name="T8" fmla="*/ 16 w 29"/>
                    <a:gd name="T9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84">
                      <a:moveTo>
                        <a:pt x="16" y="84"/>
                      </a:move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8" y="55"/>
                        <a:pt x="12" y="28"/>
                        <a:pt x="12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30"/>
                        <a:pt x="24" y="59"/>
                        <a:pt x="16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Freeform 62"/>
                <p:cNvSpPr>
                  <a:spLocks/>
                </p:cNvSpPr>
                <p:nvPr/>
              </p:nvSpPr>
              <p:spPr bwMode="auto">
                <a:xfrm>
                  <a:off x="6543229" y="1547174"/>
                  <a:ext cx="80963" cy="90488"/>
                </a:xfrm>
                <a:custGeom>
                  <a:avLst/>
                  <a:gdLst>
                    <a:gd name="T0" fmla="*/ 15 w 70"/>
                    <a:gd name="T1" fmla="*/ 78 h 78"/>
                    <a:gd name="T2" fmla="*/ 0 w 70"/>
                    <a:gd name="T3" fmla="*/ 73 h 78"/>
                    <a:gd name="T4" fmla="*/ 28 w 70"/>
                    <a:gd name="T5" fmla="*/ 21 h 78"/>
                    <a:gd name="T6" fmla="*/ 70 w 70"/>
                    <a:gd name="T7" fmla="*/ 0 h 78"/>
                    <a:gd name="T8" fmla="*/ 70 w 70"/>
                    <a:gd name="T9" fmla="*/ 16 h 78"/>
                    <a:gd name="T10" fmla="*/ 40 w 70"/>
                    <a:gd name="T11" fmla="*/ 32 h 78"/>
                    <a:gd name="T12" fmla="*/ 15 w 70"/>
                    <a:gd name="T1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78">
                      <a:moveTo>
                        <a:pt x="15" y="78"/>
                      </a:move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7" y="52"/>
                        <a:pt x="16" y="34"/>
                        <a:pt x="28" y="21"/>
                      </a:cubicBezTo>
                      <a:cubicBezTo>
                        <a:pt x="40" y="7"/>
                        <a:pt x="55" y="0"/>
                        <a:pt x="70" y="0"/>
                      </a:cubicBezTo>
                      <a:cubicBezTo>
                        <a:pt x="70" y="16"/>
                        <a:pt x="70" y="16"/>
                        <a:pt x="70" y="16"/>
                      </a:cubicBezTo>
                      <a:cubicBezTo>
                        <a:pt x="59" y="16"/>
                        <a:pt x="49" y="22"/>
                        <a:pt x="40" y="32"/>
                      </a:cubicBezTo>
                      <a:cubicBezTo>
                        <a:pt x="30" y="43"/>
                        <a:pt x="22" y="59"/>
                        <a:pt x="15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63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 w 1"/>
                    <a:gd name="T1" fmla="*/ 16 h 16"/>
                    <a:gd name="T2" fmla="*/ 1 w 1"/>
                    <a:gd name="T3" fmla="*/ 0 h 16"/>
                    <a:gd name="T4" fmla="*/ 0 w 1"/>
                    <a:gd name="T5" fmla="*/ 0 h 16"/>
                    <a:gd name="T6" fmla="*/ 1 w 1"/>
                    <a:gd name="T7" fmla="*/ 0 h 16"/>
                    <a:gd name="T8" fmla="*/ 1 w 1"/>
                    <a:gd name="T9" fmla="*/ 16 h 16"/>
                    <a:gd name="T10" fmla="*/ 1 w 1"/>
                    <a:gd name="T11" fmla="*/ 16 h 16"/>
                    <a:gd name="T12" fmla="*/ 1 w 1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6">
                      <a:moveTo>
                        <a:pt x="1" y="16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64"/>
                <p:cNvSpPr>
                  <a:spLocks/>
                </p:cNvSpPr>
                <p:nvPr/>
              </p:nvSpPr>
              <p:spPr bwMode="auto">
                <a:xfrm>
                  <a:off x="6624192" y="1891661"/>
                  <a:ext cx="0" cy="19050"/>
                </a:xfrm>
                <a:custGeom>
                  <a:avLst/>
                  <a:gdLst>
                    <a:gd name="T0" fmla="*/ 1 w 1"/>
                    <a:gd name="T1" fmla="*/ 16 h 16"/>
                    <a:gd name="T2" fmla="*/ 0 w 1"/>
                    <a:gd name="T3" fmla="*/ 16 h 16"/>
                    <a:gd name="T4" fmla="*/ 1 w 1"/>
                    <a:gd name="T5" fmla="*/ 16 h 16"/>
                    <a:gd name="T6" fmla="*/ 1 w 1"/>
                    <a:gd name="T7" fmla="*/ 0 h 16"/>
                    <a:gd name="T8" fmla="*/ 1 w 1"/>
                    <a:gd name="T9" fmla="*/ 0 h 16"/>
                    <a:gd name="T10" fmla="*/ 1 w 1"/>
                    <a:gd name="T11" fmla="*/ 0 h 16"/>
                    <a:gd name="T12" fmla="*/ 1 w 1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6">
                      <a:moveTo>
                        <a:pt x="1" y="16"/>
                      </a:moveTo>
                      <a:cubicBezTo>
                        <a:pt x="1" y="16"/>
                        <a:pt x="1" y="16"/>
                        <a:pt x="0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1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65"/>
                <p:cNvSpPr>
                  <a:spLocks/>
                </p:cNvSpPr>
                <p:nvPr/>
              </p:nvSpPr>
              <p:spPr bwMode="auto">
                <a:xfrm>
                  <a:off x="6624192" y="1891661"/>
                  <a:ext cx="0" cy="19050"/>
                </a:xfrm>
                <a:custGeom>
                  <a:avLst/>
                  <a:gdLst>
                    <a:gd name="T0" fmla="*/ 12 h 12"/>
                    <a:gd name="T1" fmla="*/ 6 h 12"/>
                    <a:gd name="T2" fmla="*/ 0 h 12"/>
                    <a:gd name="T3" fmla="*/ 0 h 12"/>
                    <a:gd name="T4" fmla="*/ 6 h 12"/>
                    <a:gd name="T5" fmla="*/ 12 h 12"/>
                    <a:gd name="T6" fmla="*/ 12 h 1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2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66"/>
                <p:cNvSpPr>
                  <a:spLocks/>
                </p:cNvSpPr>
                <p:nvPr/>
              </p:nvSpPr>
              <p:spPr bwMode="auto">
                <a:xfrm>
                  <a:off x="6687692" y="1631311"/>
                  <a:ext cx="33338" cy="96838"/>
                </a:xfrm>
                <a:custGeom>
                  <a:avLst/>
                  <a:gdLst>
                    <a:gd name="T0" fmla="*/ 29 w 29"/>
                    <a:gd name="T1" fmla="*/ 84 h 84"/>
                    <a:gd name="T2" fmla="*/ 12 w 29"/>
                    <a:gd name="T3" fmla="*/ 84 h 84"/>
                    <a:gd name="T4" fmla="*/ 0 w 29"/>
                    <a:gd name="T5" fmla="*/ 5 h 84"/>
                    <a:gd name="T6" fmla="*/ 16 w 29"/>
                    <a:gd name="T7" fmla="*/ 0 h 84"/>
                    <a:gd name="T8" fmla="*/ 29 w 29"/>
                    <a:gd name="T9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84">
                      <a:moveTo>
                        <a:pt x="29" y="84"/>
                      </a:moveTo>
                      <a:cubicBezTo>
                        <a:pt x="12" y="84"/>
                        <a:pt x="12" y="84"/>
                        <a:pt x="12" y="84"/>
                      </a:cubicBezTo>
                      <a:cubicBezTo>
                        <a:pt x="12" y="56"/>
                        <a:pt x="8" y="29"/>
                        <a:pt x="0" y="5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24" y="25"/>
                        <a:pt x="29" y="54"/>
                        <a:pt x="29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67"/>
                <p:cNvSpPr>
                  <a:spLocks/>
                </p:cNvSpPr>
                <p:nvPr/>
              </p:nvSpPr>
              <p:spPr bwMode="auto">
                <a:xfrm>
                  <a:off x="6528942" y="1728149"/>
                  <a:ext cx="31750" cy="98425"/>
                </a:xfrm>
                <a:custGeom>
                  <a:avLst/>
                  <a:gdLst>
                    <a:gd name="T0" fmla="*/ 13 w 28"/>
                    <a:gd name="T1" fmla="*/ 84 h 84"/>
                    <a:gd name="T2" fmla="*/ 0 w 28"/>
                    <a:gd name="T3" fmla="*/ 0 h 84"/>
                    <a:gd name="T4" fmla="*/ 17 w 28"/>
                    <a:gd name="T5" fmla="*/ 0 h 84"/>
                    <a:gd name="T6" fmla="*/ 28 w 28"/>
                    <a:gd name="T7" fmla="*/ 79 h 84"/>
                    <a:gd name="T8" fmla="*/ 13 w 28"/>
                    <a:gd name="T9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84">
                      <a:moveTo>
                        <a:pt x="13" y="84"/>
                      </a:moveTo>
                      <a:cubicBezTo>
                        <a:pt x="4" y="59"/>
                        <a:pt x="0" y="30"/>
                        <a:pt x="0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28"/>
                        <a:pt x="21" y="55"/>
                        <a:pt x="28" y="79"/>
                      </a:cubicBezTo>
                      <a:lnTo>
                        <a:pt x="13" y="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68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80963" cy="90488"/>
                </a:xfrm>
                <a:custGeom>
                  <a:avLst/>
                  <a:gdLst>
                    <a:gd name="T0" fmla="*/ 54 w 70"/>
                    <a:gd name="T1" fmla="*/ 78 h 78"/>
                    <a:gd name="T2" fmla="*/ 30 w 70"/>
                    <a:gd name="T3" fmla="*/ 32 h 78"/>
                    <a:gd name="T4" fmla="*/ 0 w 70"/>
                    <a:gd name="T5" fmla="*/ 16 h 78"/>
                    <a:gd name="T6" fmla="*/ 0 w 70"/>
                    <a:gd name="T7" fmla="*/ 0 h 78"/>
                    <a:gd name="T8" fmla="*/ 42 w 70"/>
                    <a:gd name="T9" fmla="*/ 21 h 78"/>
                    <a:gd name="T10" fmla="*/ 70 w 70"/>
                    <a:gd name="T11" fmla="*/ 73 h 78"/>
                    <a:gd name="T12" fmla="*/ 54 w 70"/>
                    <a:gd name="T1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78">
                      <a:moveTo>
                        <a:pt x="54" y="78"/>
                      </a:moveTo>
                      <a:cubicBezTo>
                        <a:pt x="48" y="59"/>
                        <a:pt x="40" y="43"/>
                        <a:pt x="30" y="32"/>
                      </a:cubicBezTo>
                      <a:cubicBezTo>
                        <a:pt x="20" y="22"/>
                        <a:pt x="10" y="16"/>
                        <a:pt x="0" y="1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5" y="0"/>
                        <a:pt x="29" y="7"/>
                        <a:pt x="42" y="21"/>
                      </a:cubicBezTo>
                      <a:cubicBezTo>
                        <a:pt x="53" y="34"/>
                        <a:pt x="63" y="52"/>
                        <a:pt x="70" y="73"/>
                      </a:cubicBezTo>
                      <a:lnTo>
                        <a:pt x="54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69"/>
                <p:cNvSpPr>
                  <a:spLocks/>
                </p:cNvSpPr>
                <p:nvPr/>
              </p:nvSpPr>
              <p:spPr bwMode="auto">
                <a:xfrm>
                  <a:off x="6624192" y="1820224"/>
                  <a:ext cx="80963" cy="90488"/>
                </a:xfrm>
                <a:custGeom>
                  <a:avLst/>
                  <a:gdLst>
                    <a:gd name="T0" fmla="*/ 0 w 70"/>
                    <a:gd name="T1" fmla="*/ 78 h 78"/>
                    <a:gd name="T2" fmla="*/ 0 w 70"/>
                    <a:gd name="T3" fmla="*/ 62 h 78"/>
                    <a:gd name="T4" fmla="*/ 30 w 70"/>
                    <a:gd name="T5" fmla="*/ 46 h 78"/>
                    <a:gd name="T6" fmla="*/ 54 w 70"/>
                    <a:gd name="T7" fmla="*/ 0 h 78"/>
                    <a:gd name="T8" fmla="*/ 70 w 70"/>
                    <a:gd name="T9" fmla="*/ 5 h 78"/>
                    <a:gd name="T10" fmla="*/ 42 w 70"/>
                    <a:gd name="T11" fmla="*/ 57 h 78"/>
                    <a:gd name="T12" fmla="*/ 0 w 70"/>
                    <a:gd name="T1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78">
                      <a:moveTo>
                        <a:pt x="0" y="78"/>
                      </a:move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10" y="62"/>
                        <a:pt x="20" y="56"/>
                        <a:pt x="30" y="46"/>
                      </a:cubicBezTo>
                      <a:cubicBezTo>
                        <a:pt x="40" y="35"/>
                        <a:pt x="48" y="19"/>
                        <a:pt x="54" y="0"/>
                      </a:cubicBezTo>
                      <a:cubicBezTo>
                        <a:pt x="70" y="5"/>
                        <a:pt x="70" y="5"/>
                        <a:pt x="70" y="5"/>
                      </a:cubicBezTo>
                      <a:cubicBezTo>
                        <a:pt x="63" y="26"/>
                        <a:pt x="53" y="44"/>
                        <a:pt x="42" y="57"/>
                      </a:cubicBezTo>
                      <a:cubicBezTo>
                        <a:pt x="29" y="71"/>
                        <a:pt x="15" y="78"/>
                        <a:pt x="0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70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1 h 11"/>
                    <a:gd name="T1" fmla="*/ 11 h 11"/>
                    <a:gd name="T2" fmla="*/ 6 h 11"/>
                    <a:gd name="T3" fmla="*/ 0 h 11"/>
                    <a:gd name="T4" fmla="*/ 0 h 11"/>
                    <a:gd name="T5" fmla="*/ 5 h 11"/>
                    <a:gd name="T6" fmla="*/ 11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5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71"/>
                <p:cNvSpPr>
                  <a:spLocks/>
                </p:cNvSpPr>
                <p:nvPr/>
              </p:nvSpPr>
              <p:spPr bwMode="auto">
                <a:xfrm>
                  <a:off x="6490842" y="1604324"/>
                  <a:ext cx="63500" cy="39688"/>
                </a:xfrm>
                <a:custGeom>
                  <a:avLst/>
                  <a:gdLst>
                    <a:gd name="T0" fmla="*/ 51 w 54"/>
                    <a:gd name="T1" fmla="*/ 34 h 34"/>
                    <a:gd name="T2" fmla="*/ 0 w 54"/>
                    <a:gd name="T3" fmla="*/ 15 h 34"/>
                    <a:gd name="T4" fmla="*/ 8 w 54"/>
                    <a:gd name="T5" fmla="*/ 0 h 34"/>
                    <a:gd name="T6" fmla="*/ 54 w 54"/>
                    <a:gd name="T7" fmla="*/ 17 h 34"/>
                    <a:gd name="T8" fmla="*/ 51 w 54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34">
                      <a:moveTo>
                        <a:pt x="51" y="34"/>
                      </a:moveTo>
                      <a:cubicBezTo>
                        <a:pt x="31" y="29"/>
                        <a:pt x="14" y="23"/>
                        <a:pt x="0" y="15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21" y="8"/>
                        <a:pt x="37" y="13"/>
                        <a:pt x="54" y="17"/>
                      </a:cubicBezTo>
                      <a:lnTo>
                        <a:pt x="51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72"/>
                <p:cNvSpPr>
                  <a:spLocks/>
                </p:cNvSpPr>
                <p:nvPr/>
              </p:nvSpPr>
              <p:spPr bwMode="auto">
                <a:xfrm>
                  <a:off x="6694042" y="1604324"/>
                  <a:ext cx="63500" cy="39688"/>
                </a:xfrm>
                <a:custGeom>
                  <a:avLst/>
                  <a:gdLst>
                    <a:gd name="T0" fmla="*/ 4 w 55"/>
                    <a:gd name="T1" fmla="*/ 34 h 34"/>
                    <a:gd name="T2" fmla="*/ 0 w 55"/>
                    <a:gd name="T3" fmla="*/ 18 h 34"/>
                    <a:gd name="T4" fmla="*/ 47 w 55"/>
                    <a:gd name="T5" fmla="*/ 0 h 34"/>
                    <a:gd name="T6" fmla="*/ 55 w 55"/>
                    <a:gd name="T7" fmla="*/ 15 h 34"/>
                    <a:gd name="T8" fmla="*/ 4 w 55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34">
                      <a:moveTo>
                        <a:pt x="4" y="34"/>
                      </a:move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18" y="14"/>
                        <a:pt x="34" y="8"/>
                        <a:pt x="47" y="0"/>
                      </a:cubicBezTo>
                      <a:cubicBezTo>
                        <a:pt x="55" y="15"/>
                        <a:pt x="55" y="15"/>
                        <a:pt x="55" y="15"/>
                      </a:cubicBezTo>
                      <a:cubicBezTo>
                        <a:pt x="41" y="23"/>
                        <a:pt x="24" y="29"/>
                        <a:pt x="4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Rectangle 73"/>
                <p:cNvSpPr>
                  <a:spLocks noChangeArrowheads="1"/>
                </p:cNvSpPr>
                <p:nvPr/>
              </p:nvSpPr>
              <p:spPr bwMode="auto">
                <a:xfrm>
                  <a:off x="6624192" y="1547174"/>
                  <a:ext cx="1588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74"/>
                <p:cNvSpPr>
                  <a:spLocks/>
                </p:cNvSpPr>
                <p:nvPr/>
              </p:nvSpPr>
              <p:spPr bwMode="auto">
                <a:xfrm>
                  <a:off x="6551167" y="1624961"/>
                  <a:ext cx="73025" cy="26988"/>
                </a:xfrm>
                <a:custGeom>
                  <a:avLst/>
                  <a:gdLst>
                    <a:gd name="T0" fmla="*/ 64 w 64"/>
                    <a:gd name="T1" fmla="*/ 24 h 24"/>
                    <a:gd name="T2" fmla="*/ 0 w 64"/>
                    <a:gd name="T3" fmla="*/ 17 h 24"/>
                    <a:gd name="T4" fmla="*/ 3 w 64"/>
                    <a:gd name="T5" fmla="*/ 0 h 24"/>
                    <a:gd name="T6" fmla="*/ 64 w 64"/>
                    <a:gd name="T7" fmla="*/ 7 h 24"/>
                    <a:gd name="T8" fmla="*/ 64 w 64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24">
                      <a:moveTo>
                        <a:pt x="64" y="24"/>
                      </a:moveTo>
                      <a:cubicBezTo>
                        <a:pt x="41" y="24"/>
                        <a:pt x="20" y="21"/>
                        <a:pt x="0" y="17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2" y="5"/>
                        <a:pt x="43" y="7"/>
                        <a:pt x="64" y="7"/>
                      </a:cubicBezTo>
                      <a:lnTo>
                        <a:pt x="6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75"/>
                <p:cNvSpPr>
                  <a:spLocks/>
                </p:cNvSpPr>
                <p:nvPr/>
              </p:nvSpPr>
              <p:spPr bwMode="auto">
                <a:xfrm>
                  <a:off x="6624192" y="1624961"/>
                  <a:ext cx="74613" cy="26988"/>
                </a:xfrm>
                <a:custGeom>
                  <a:avLst/>
                  <a:gdLst>
                    <a:gd name="T0" fmla="*/ 0 w 64"/>
                    <a:gd name="T1" fmla="*/ 23 h 23"/>
                    <a:gd name="T2" fmla="*/ 0 w 64"/>
                    <a:gd name="T3" fmla="*/ 23 h 23"/>
                    <a:gd name="T4" fmla="*/ 0 w 64"/>
                    <a:gd name="T5" fmla="*/ 6 h 23"/>
                    <a:gd name="T6" fmla="*/ 0 w 64"/>
                    <a:gd name="T7" fmla="*/ 6 h 23"/>
                    <a:gd name="T8" fmla="*/ 0 w 64"/>
                    <a:gd name="T9" fmla="*/ 6 h 23"/>
                    <a:gd name="T10" fmla="*/ 60 w 64"/>
                    <a:gd name="T11" fmla="*/ 0 h 23"/>
                    <a:gd name="T12" fmla="*/ 64 w 64"/>
                    <a:gd name="T13" fmla="*/ 16 h 23"/>
                    <a:gd name="T14" fmla="*/ 0 w 64"/>
                    <a:gd name="T15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4" h="23">
                      <a:moveTo>
                        <a:pt x="0" y="23"/>
                      </a:move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21" y="6"/>
                        <a:pt x="41" y="4"/>
                        <a:pt x="60" y="0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44" y="20"/>
                        <a:pt x="22" y="23"/>
                        <a:pt x="0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76"/>
                <p:cNvSpPr>
                  <a:spLocks/>
                </p:cNvSpPr>
                <p:nvPr/>
              </p:nvSpPr>
              <p:spPr bwMode="auto">
                <a:xfrm>
                  <a:off x="6624192" y="1805936"/>
                  <a:ext cx="74613" cy="25400"/>
                </a:xfrm>
                <a:custGeom>
                  <a:avLst/>
                  <a:gdLst>
                    <a:gd name="T0" fmla="*/ 60 w 64"/>
                    <a:gd name="T1" fmla="*/ 23 h 23"/>
                    <a:gd name="T2" fmla="*/ 0 w 64"/>
                    <a:gd name="T3" fmla="*/ 17 h 23"/>
                    <a:gd name="T4" fmla="*/ 0 w 64"/>
                    <a:gd name="T5" fmla="*/ 17 h 23"/>
                    <a:gd name="T6" fmla="*/ 0 w 64"/>
                    <a:gd name="T7" fmla="*/ 0 h 23"/>
                    <a:gd name="T8" fmla="*/ 0 w 64"/>
                    <a:gd name="T9" fmla="*/ 0 h 23"/>
                    <a:gd name="T10" fmla="*/ 64 w 64"/>
                    <a:gd name="T11" fmla="*/ 7 h 23"/>
                    <a:gd name="T12" fmla="*/ 60 w 64"/>
                    <a:gd name="T13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23">
                      <a:moveTo>
                        <a:pt x="60" y="23"/>
                      </a:moveTo>
                      <a:cubicBezTo>
                        <a:pt x="41" y="19"/>
                        <a:pt x="21" y="17"/>
                        <a:pt x="0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0"/>
                        <a:pt x="44" y="3"/>
                        <a:pt x="64" y="7"/>
                      </a:cubicBezTo>
                      <a:lnTo>
                        <a:pt x="60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Rectangle 77"/>
                <p:cNvSpPr>
                  <a:spLocks noChangeArrowheads="1"/>
                </p:cNvSpPr>
                <p:nvPr/>
              </p:nvSpPr>
              <p:spPr bwMode="auto">
                <a:xfrm>
                  <a:off x="6624192" y="1891661"/>
                  <a:ext cx="1588" cy="190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78"/>
                <p:cNvSpPr>
                  <a:spLocks/>
                </p:cNvSpPr>
                <p:nvPr/>
              </p:nvSpPr>
              <p:spPr bwMode="auto">
                <a:xfrm>
                  <a:off x="6694042" y="1813874"/>
                  <a:ext cx="63500" cy="38100"/>
                </a:xfrm>
                <a:custGeom>
                  <a:avLst/>
                  <a:gdLst>
                    <a:gd name="T0" fmla="*/ 47 w 55"/>
                    <a:gd name="T1" fmla="*/ 34 h 34"/>
                    <a:gd name="T2" fmla="*/ 0 w 55"/>
                    <a:gd name="T3" fmla="*/ 16 h 34"/>
                    <a:gd name="T4" fmla="*/ 4 w 55"/>
                    <a:gd name="T5" fmla="*/ 0 h 34"/>
                    <a:gd name="T6" fmla="*/ 55 w 55"/>
                    <a:gd name="T7" fmla="*/ 19 h 34"/>
                    <a:gd name="T8" fmla="*/ 47 w 55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34">
                      <a:moveTo>
                        <a:pt x="47" y="34"/>
                      </a:moveTo>
                      <a:cubicBezTo>
                        <a:pt x="34" y="26"/>
                        <a:pt x="18" y="20"/>
                        <a:pt x="0" y="16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4" y="5"/>
                        <a:pt x="41" y="11"/>
                        <a:pt x="55" y="19"/>
                      </a:cubicBezTo>
                      <a:lnTo>
                        <a:pt x="47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" name="Freeform 79"/>
                <p:cNvSpPr>
                  <a:spLocks/>
                </p:cNvSpPr>
                <p:nvPr/>
              </p:nvSpPr>
              <p:spPr bwMode="auto">
                <a:xfrm>
                  <a:off x="6490842" y="1813874"/>
                  <a:ext cx="63500" cy="38100"/>
                </a:xfrm>
                <a:custGeom>
                  <a:avLst/>
                  <a:gdLst>
                    <a:gd name="T0" fmla="*/ 8 w 54"/>
                    <a:gd name="T1" fmla="*/ 34 h 34"/>
                    <a:gd name="T2" fmla="*/ 0 w 54"/>
                    <a:gd name="T3" fmla="*/ 19 h 34"/>
                    <a:gd name="T4" fmla="*/ 51 w 54"/>
                    <a:gd name="T5" fmla="*/ 0 h 34"/>
                    <a:gd name="T6" fmla="*/ 54 w 54"/>
                    <a:gd name="T7" fmla="*/ 17 h 34"/>
                    <a:gd name="T8" fmla="*/ 8 w 54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34">
                      <a:moveTo>
                        <a:pt x="8" y="34"/>
                      </a:move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4" y="11"/>
                        <a:pt x="31" y="5"/>
                        <a:pt x="51" y="0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37" y="21"/>
                        <a:pt x="21" y="26"/>
                        <a:pt x="8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0"/>
                <p:cNvSpPr>
                  <a:spLocks/>
                </p:cNvSpPr>
                <p:nvPr/>
              </p:nvSpPr>
              <p:spPr bwMode="auto">
                <a:xfrm>
                  <a:off x="6551167" y="1805936"/>
                  <a:ext cx="73025" cy="26988"/>
                </a:xfrm>
                <a:custGeom>
                  <a:avLst/>
                  <a:gdLst>
                    <a:gd name="T0" fmla="*/ 3 w 64"/>
                    <a:gd name="T1" fmla="*/ 24 h 24"/>
                    <a:gd name="T2" fmla="*/ 0 w 64"/>
                    <a:gd name="T3" fmla="*/ 7 h 24"/>
                    <a:gd name="T4" fmla="*/ 64 w 64"/>
                    <a:gd name="T5" fmla="*/ 0 h 24"/>
                    <a:gd name="T6" fmla="*/ 64 w 64"/>
                    <a:gd name="T7" fmla="*/ 17 h 24"/>
                    <a:gd name="T8" fmla="*/ 3 w 64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24">
                      <a:moveTo>
                        <a:pt x="3" y="24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20" y="3"/>
                        <a:pt x="41" y="0"/>
                        <a:pt x="64" y="0"/>
                      </a:cubicBezTo>
                      <a:cubicBezTo>
                        <a:pt x="64" y="17"/>
                        <a:pt x="64" y="17"/>
                        <a:pt x="64" y="17"/>
                      </a:cubicBezTo>
                      <a:cubicBezTo>
                        <a:pt x="43" y="17"/>
                        <a:pt x="22" y="19"/>
                        <a:pt x="3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Rectangle 81"/>
                <p:cNvSpPr>
                  <a:spLocks noChangeArrowheads="1"/>
                </p:cNvSpPr>
                <p:nvPr/>
              </p:nvSpPr>
              <p:spPr bwMode="auto">
                <a:xfrm>
                  <a:off x="6616254" y="1642424"/>
                  <a:ext cx="17463" cy="857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Rectangle 82"/>
                <p:cNvSpPr>
                  <a:spLocks noChangeArrowheads="1"/>
                </p:cNvSpPr>
                <p:nvPr/>
              </p:nvSpPr>
              <p:spPr bwMode="auto">
                <a:xfrm>
                  <a:off x="6616254" y="1728149"/>
                  <a:ext cx="17463" cy="873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83"/>
                <p:cNvSpPr>
                  <a:spLocks/>
                </p:cNvSpPr>
                <p:nvPr/>
              </p:nvSpPr>
              <p:spPr bwMode="auto">
                <a:xfrm>
                  <a:off x="6616254" y="1901186"/>
                  <a:ext cx="17463" cy="0"/>
                </a:xfrm>
                <a:custGeom>
                  <a:avLst/>
                  <a:gdLst>
                    <a:gd name="T0" fmla="*/ 0 w 11"/>
                    <a:gd name="T1" fmla="*/ 0 w 11"/>
                    <a:gd name="T2" fmla="*/ 11 w 11"/>
                    <a:gd name="T3" fmla="*/ 0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Rectangle 84"/>
                <p:cNvSpPr>
                  <a:spLocks noChangeArrowheads="1"/>
                </p:cNvSpPr>
                <p:nvPr/>
              </p:nvSpPr>
              <p:spPr bwMode="auto">
                <a:xfrm>
                  <a:off x="6616254" y="1556699"/>
                  <a:ext cx="17463" cy="857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5"/>
                <p:cNvSpPr>
                  <a:spLocks/>
                </p:cNvSpPr>
                <p:nvPr/>
              </p:nvSpPr>
              <p:spPr bwMode="auto">
                <a:xfrm>
                  <a:off x="6616254" y="1556699"/>
                  <a:ext cx="17463" cy="0"/>
                </a:xfrm>
                <a:custGeom>
                  <a:avLst/>
                  <a:gdLst>
                    <a:gd name="T0" fmla="*/ 11 w 11"/>
                    <a:gd name="T1" fmla="*/ 0 w 11"/>
                    <a:gd name="T2" fmla="*/ 11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11" y="0"/>
                      </a:move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Rectangle 86"/>
                <p:cNvSpPr>
                  <a:spLocks noChangeArrowheads="1"/>
                </p:cNvSpPr>
                <p:nvPr/>
              </p:nvSpPr>
              <p:spPr bwMode="auto">
                <a:xfrm>
                  <a:off x="6616254" y="1815461"/>
                  <a:ext cx="17463" cy="857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" name="Freeform 41"/>
                <p:cNvSpPr>
                  <a:spLocks/>
                </p:cNvSpPr>
                <p:nvPr/>
              </p:nvSpPr>
              <p:spPr bwMode="auto">
                <a:xfrm>
                  <a:off x="6624192" y="1891661"/>
                  <a:ext cx="0" cy="19050"/>
                </a:xfrm>
                <a:custGeom>
                  <a:avLst/>
                  <a:gdLst>
                    <a:gd name="T0" fmla="*/ 12 h 12"/>
                    <a:gd name="T1" fmla="*/ 12 h 12"/>
                    <a:gd name="T2" fmla="*/ 0 h 12"/>
                    <a:gd name="T3" fmla="*/ 0 h 12"/>
                    <a:gd name="T4" fmla="*/ 4 h 12"/>
                    <a:gd name="T5" fmla="*/ 12 h 1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</a:cxnLst>
                  <a:rect l="0" t="0" r="r" b="b"/>
                  <a:pathLst>
                    <a:path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4" name="椭圆 13"/>
            <p:cNvSpPr/>
            <p:nvPr/>
          </p:nvSpPr>
          <p:spPr>
            <a:xfrm>
              <a:off x="4315766" y="2285355"/>
              <a:ext cx="1434604" cy="1434604"/>
            </a:xfrm>
            <a:prstGeom prst="ellipse">
              <a:avLst/>
            </a:prstGeom>
            <a:solidFill>
              <a:srgbClr val="58BD38"/>
            </a:solidFill>
            <a:ln>
              <a:noFill/>
            </a:ln>
            <a:effectLst>
              <a:outerShdw blurRad="152400" dist="101600" dir="10800000" sx="98000" sy="98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 smtClean="0"/>
                <a:t>01</a:t>
              </a:r>
              <a:endParaRPr lang="zh-CN" altLang="en-US" sz="4800" dirty="0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68337" y="3218328"/>
            <a:ext cx="3673832" cy="1856708"/>
            <a:chOff x="1630395" y="4003008"/>
            <a:chExt cx="4119976" cy="2233077"/>
          </a:xfrm>
        </p:grpSpPr>
        <p:grpSp>
          <p:nvGrpSpPr>
            <p:cNvPr id="68" name="组合 67"/>
            <p:cNvGrpSpPr/>
            <p:nvPr/>
          </p:nvGrpSpPr>
          <p:grpSpPr>
            <a:xfrm>
              <a:off x="1630395" y="4003008"/>
              <a:ext cx="4119976" cy="2233077"/>
              <a:chOff x="1852988" y="3951857"/>
              <a:chExt cx="3910245" cy="2119400"/>
            </a:xfrm>
          </p:grpSpPr>
          <p:grpSp>
            <p:nvGrpSpPr>
              <p:cNvPr id="94" name="组合 93"/>
              <p:cNvGrpSpPr/>
              <p:nvPr/>
            </p:nvGrpSpPr>
            <p:grpSpPr>
              <a:xfrm>
                <a:off x="1852988" y="4463285"/>
                <a:ext cx="2820985" cy="1607972"/>
                <a:chOff x="1662488" y="3967981"/>
                <a:chExt cx="2820985" cy="1607972"/>
              </a:xfrm>
            </p:grpSpPr>
            <p:sp>
              <p:nvSpPr>
                <p:cNvPr id="96" name="等腰三角形 41"/>
                <p:cNvSpPr/>
                <p:nvPr/>
              </p:nvSpPr>
              <p:spPr>
                <a:xfrm rot="5400000" flipH="1">
                  <a:off x="2970206" y="4062686"/>
                  <a:ext cx="205549" cy="2820985"/>
                </a:xfrm>
                <a:custGeom>
                  <a:avLst/>
                  <a:gdLst>
                    <a:gd name="connsiteX0" fmla="*/ 0 w 218921"/>
                    <a:gd name="connsiteY0" fmla="*/ 2984088 h 2984088"/>
                    <a:gd name="connsiteX1" fmla="*/ 218921 w 218921"/>
                    <a:gd name="connsiteY1" fmla="*/ 0 h 2984088"/>
                    <a:gd name="connsiteX2" fmla="*/ 218921 w 218921"/>
                    <a:gd name="connsiteY2" fmla="*/ 2984088 h 2984088"/>
                    <a:gd name="connsiteX3" fmla="*/ 0 w 218921"/>
                    <a:gd name="connsiteY3" fmla="*/ 2984088 h 2984088"/>
                    <a:gd name="connsiteX0" fmla="*/ 0 w 218921"/>
                    <a:gd name="connsiteY0" fmla="*/ 2984088 h 2984088"/>
                    <a:gd name="connsiteX1" fmla="*/ 108463 w 218921"/>
                    <a:gd name="connsiteY1" fmla="*/ 2339462 h 2984088"/>
                    <a:gd name="connsiteX2" fmla="*/ 218921 w 218921"/>
                    <a:gd name="connsiteY2" fmla="*/ 0 h 2984088"/>
                    <a:gd name="connsiteX3" fmla="*/ 218921 w 218921"/>
                    <a:gd name="connsiteY3" fmla="*/ 2984088 h 2984088"/>
                    <a:gd name="connsiteX4" fmla="*/ 0 w 218921"/>
                    <a:gd name="connsiteY4" fmla="*/ 2984088 h 2984088"/>
                    <a:gd name="connsiteX0" fmla="*/ 2453 w 221374"/>
                    <a:gd name="connsiteY0" fmla="*/ 2984088 h 2984088"/>
                    <a:gd name="connsiteX1" fmla="*/ 110916 w 221374"/>
                    <a:gd name="connsiteY1" fmla="*/ 2339462 h 2984088"/>
                    <a:gd name="connsiteX2" fmla="*/ 221374 w 221374"/>
                    <a:gd name="connsiteY2" fmla="*/ 0 h 2984088"/>
                    <a:gd name="connsiteX3" fmla="*/ 221374 w 221374"/>
                    <a:gd name="connsiteY3" fmla="*/ 2984088 h 2984088"/>
                    <a:gd name="connsiteX4" fmla="*/ 2453 w 221374"/>
                    <a:gd name="connsiteY4" fmla="*/ 2984088 h 2984088"/>
                    <a:gd name="connsiteX0" fmla="*/ 8070 w 226991"/>
                    <a:gd name="connsiteY0" fmla="*/ 2984088 h 3049797"/>
                    <a:gd name="connsiteX1" fmla="*/ 116533 w 226991"/>
                    <a:gd name="connsiteY1" fmla="*/ 2339462 h 3049797"/>
                    <a:gd name="connsiteX2" fmla="*/ 226991 w 226991"/>
                    <a:gd name="connsiteY2" fmla="*/ 0 h 3049797"/>
                    <a:gd name="connsiteX3" fmla="*/ 226991 w 226991"/>
                    <a:gd name="connsiteY3" fmla="*/ 2984088 h 3049797"/>
                    <a:gd name="connsiteX4" fmla="*/ 8070 w 226991"/>
                    <a:gd name="connsiteY4" fmla="*/ 2984088 h 3049797"/>
                    <a:gd name="connsiteX0" fmla="*/ 3727 w 222648"/>
                    <a:gd name="connsiteY0" fmla="*/ 2984088 h 3055655"/>
                    <a:gd name="connsiteX1" fmla="*/ 112190 w 222648"/>
                    <a:gd name="connsiteY1" fmla="*/ 2339462 h 3055655"/>
                    <a:gd name="connsiteX2" fmla="*/ 222648 w 222648"/>
                    <a:gd name="connsiteY2" fmla="*/ 0 h 3055655"/>
                    <a:gd name="connsiteX3" fmla="*/ 222648 w 222648"/>
                    <a:gd name="connsiteY3" fmla="*/ 2984088 h 3055655"/>
                    <a:gd name="connsiteX4" fmla="*/ 3727 w 222648"/>
                    <a:gd name="connsiteY4" fmla="*/ 2984088 h 305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648" h="3055655">
                      <a:moveTo>
                        <a:pt x="3727" y="2984088"/>
                      </a:moveTo>
                      <a:cubicBezTo>
                        <a:pt x="-14683" y="2876650"/>
                        <a:pt x="37271" y="3497108"/>
                        <a:pt x="112190" y="2339462"/>
                      </a:cubicBezTo>
                      <a:cubicBezTo>
                        <a:pt x="187109" y="1181816"/>
                        <a:pt x="185829" y="779821"/>
                        <a:pt x="222648" y="0"/>
                      </a:cubicBezTo>
                      <a:lnTo>
                        <a:pt x="222648" y="2984088"/>
                      </a:lnTo>
                      <a:lnTo>
                        <a:pt x="3727" y="298408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59000">
                      <a:srgbClr val="5B595B"/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矩形 96"/>
                <p:cNvSpPr/>
                <p:nvPr/>
              </p:nvSpPr>
              <p:spPr>
                <a:xfrm>
                  <a:off x="1728557" y="3967981"/>
                  <a:ext cx="2754915" cy="1402419"/>
                </a:xfrm>
                <a:prstGeom prst="rect">
                  <a:avLst/>
                </a:prstGeom>
                <a:solidFill>
                  <a:srgbClr val="A6FE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5" name="椭圆 94"/>
              <p:cNvSpPr/>
              <p:nvPr/>
            </p:nvSpPr>
            <p:spPr>
              <a:xfrm>
                <a:off x="4401659" y="3951857"/>
                <a:ext cx="1361574" cy="1361575"/>
              </a:xfrm>
              <a:prstGeom prst="ellipse">
                <a:avLst/>
              </a:prstGeom>
              <a:solidFill>
                <a:srgbClr val="58BD38"/>
              </a:solidFill>
              <a:ln>
                <a:noFill/>
              </a:ln>
              <a:effectLst>
                <a:outerShdw blurRad="152400" dist="101600" dir="10800000" sx="98000" sy="98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dirty="0" smtClean="0"/>
                  <a:t>03</a:t>
                </a:r>
                <a:endParaRPr lang="zh-CN" altLang="en-US" sz="4800" dirty="0"/>
              </a:p>
            </p:txBody>
          </p:sp>
        </p:grpSp>
        <p:grpSp>
          <p:nvGrpSpPr>
            <p:cNvPr id="69" name="Group 89"/>
            <p:cNvGrpSpPr>
              <a:grpSpLocks noChangeAspect="1"/>
            </p:cNvGrpSpPr>
            <p:nvPr/>
          </p:nvGrpSpPr>
          <p:grpSpPr bwMode="auto">
            <a:xfrm>
              <a:off x="2285681" y="4713716"/>
              <a:ext cx="265464" cy="265464"/>
              <a:chOff x="3241" y="1563"/>
              <a:chExt cx="1196" cy="1196"/>
            </a:xfrm>
          </p:grpSpPr>
          <p:sp>
            <p:nvSpPr>
              <p:cNvPr id="70" name="Oval 90"/>
              <p:cNvSpPr>
                <a:spLocks noChangeArrowheads="1"/>
              </p:cNvSpPr>
              <p:nvPr/>
            </p:nvSpPr>
            <p:spPr bwMode="auto">
              <a:xfrm>
                <a:off x="3241" y="1563"/>
                <a:ext cx="1196" cy="119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92"/>
              <p:cNvSpPr>
                <a:spLocks noEditPoints="1"/>
              </p:cNvSpPr>
              <p:nvPr/>
            </p:nvSpPr>
            <p:spPr bwMode="auto">
              <a:xfrm>
                <a:off x="3519" y="1846"/>
                <a:ext cx="639" cy="640"/>
              </a:xfrm>
              <a:custGeom>
                <a:avLst/>
                <a:gdLst>
                  <a:gd name="T0" fmla="*/ 134 w 269"/>
                  <a:gd name="T1" fmla="*/ 0 h 269"/>
                  <a:gd name="T2" fmla="*/ 0 w 269"/>
                  <a:gd name="T3" fmla="*/ 134 h 269"/>
                  <a:gd name="T4" fmla="*/ 134 w 269"/>
                  <a:gd name="T5" fmla="*/ 269 h 269"/>
                  <a:gd name="T6" fmla="*/ 269 w 269"/>
                  <a:gd name="T7" fmla="*/ 134 h 269"/>
                  <a:gd name="T8" fmla="*/ 134 w 269"/>
                  <a:gd name="T9" fmla="*/ 0 h 269"/>
                  <a:gd name="T10" fmla="*/ 134 w 269"/>
                  <a:gd name="T11" fmla="*/ 251 h 269"/>
                  <a:gd name="T12" fmla="*/ 17 w 269"/>
                  <a:gd name="T13" fmla="*/ 134 h 269"/>
                  <a:gd name="T14" fmla="*/ 134 w 269"/>
                  <a:gd name="T15" fmla="*/ 17 h 269"/>
                  <a:gd name="T16" fmla="*/ 251 w 269"/>
                  <a:gd name="T17" fmla="*/ 134 h 269"/>
                  <a:gd name="T18" fmla="*/ 134 w 269"/>
                  <a:gd name="T19" fmla="*/ 251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269">
                    <a:moveTo>
                      <a:pt x="134" y="0"/>
                    </a:moveTo>
                    <a:cubicBezTo>
                      <a:pt x="60" y="0"/>
                      <a:pt x="0" y="60"/>
                      <a:pt x="0" y="134"/>
                    </a:cubicBezTo>
                    <a:cubicBezTo>
                      <a:pt x="0" y="209"/>
                      <a:pt x="60" y="269"/>
                      <a:pt x="134" y="269"/>
                    </a:cubicBezTo>
                    <a:cubicBezTo>
                      <a:pt x="209" y="269"/>
                      <a:pt x="269" y="209"/>
                      <a:pt x="269" y="134"/>
                    </a:cubicBezTo>
                    <a:cubicBezTo>
                      <a:pt x="269" y="60"/>
                      <a:pt x="209" y="0"/>
                      <a:pt x="134" y="0"/>
                    </a:cubicBezTo>
                    <a:close/>
                    <a:moveTo>
                      <a:pt x="134" y="251"/>
                    </a:moveTo>
                    <a:cubicBezTo>
                      <a:pt x="70" y="251"/>
                      <a:pt x="17" y="199"/>
                      <a:pt x="17" y="134"/>
                    </a:cubicBezTo>
                    <a:cubicBezTo>
                      <a:pt x="17" y="70"/>
                      <a:pt x="70" y="17"/>
                      <a:pt x="134" y="17"/>
                    </a:cubicBezTo>
                    <a:cubicBezTo>
                      <a:pt x="199" y="17"/>
                      <a:pt x="251" y="70"/>
                      <a:pt x="251" y="134"/>
                    </a:cubicBezTo>
                    <a:cubicBezTo>
                      <a:pt x="251" y="199"/>
                      <a:pt x="199" y="251"/>
                      <a:pt x="134" y="251"/>
                    </a:cubicBezTo>
                    <a:close/>
                  </a:path>
                </a:pathLst>
              </a:custGeom>
              <a:solidFill>
                <a:srgbClr val="1C26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3"/>
              <p:cNvSpPr>
                <a:spLocks noEditPoints="1"/>
              </p:cNvSpPr>
              <p:nvPr/>
            </p:nvSpPr>
            <p:spPr bwMode="auto">
              <a:xfrm>
                <a:off x="3443" y="1770"/>
                <a:ext cx="789" cy="792"/>
              </a:xfrm>
              <a:custGeom>
                <a:avLst/>
                <a:gdLst>
                  <a:gd name="T0" fmla="*/ 166 w 332"/>
                  <a:gd name="T1" fmla="*/ 0 h 333"/>
                  <a:gd name="T2" fmla="*/ 0 w 332"/>
                  <a:gd name="T3" fmla="*/ 166 h 333"/>
                  <a:gd name="T4" fmla="*/ 166 w 332"/>
                  <a:gd name="T5" fmla="*/ 333 h 333"/>
                  <a:gd name="T6" fmla="*/ 332 w 332"/>
                  <a:gd name="T7" fmla="*/ 166 h 333"/>
                  <a:gd name="T8" fmla="*/ 166 w 332"/>
                  <a:gd name="T9" fmla="*/ 0 h 333"/>
                  <a:gd name="T10" fmla="*/ 166 w 332"/>
                  <a:gd name="T11" fmla="*/ 301 h 333"/>
                  <a:gd name="T12" fmla="*/ 31 w 332"/>
                  <a:gd name="T13" fmla="*/ 166 h 333"/>
                  <a:gd name="T14" fmla="*/ 166 w 332"/>
                  <a:gd name="T15" fmla="*/ 32 h 333"/>
                  <a:gd name="T16" fmla="*/ 301 w 332"/>
                  <a:gd name="T17" fmla="*/ 166 h 333"/>
                  <a:gd name="T18" fmla="*/ 166 w 332"/>
                  <a:gd name="T19" fmla="*/ 301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2" h="333">
                    <a:moveTo>
                      <a:pt x="166" y="0"/>
                    </a:moveTo>
                    <a:cubicBezTo>
                      <a:pt x="74" y="0"/>
                      <a:pt x="0" y="74"/>
                      <a:pt x="0" y="166"/>
                    </a:cubicBezTo>
                    <a:cubicBezTo>
                      <a:pt x="0" y="258"/>
                      <a:pt x="74" y="333"/>
                      <a:pt x="166" y="333"/>
                    </a:cubicBezTo>
                    <a:cubicBezTo>
                      <a:pt x="258" y="333"/>
                      <a:pt x="332" y="258"/>
                      <a:pt x="332" y="166"/>
                    </a:cubicBezTo>
                    <a:cubicBezTo>
                      <a:pt x="332" y="74"/>
                      <a:pt x="258" y="0"/>
                      <a:pt x="166" y="0"/>
                    </a:cubicBezTo>
                    <a:close/>
                    <a:moveTo>
                      <a:pt x="166" y="301"/>
                    </a:moveTo>
                    <a:cubicBezTo>
                      <a:pt x="92" y="301"/>
                      <a:pt x="31" y="241"/>
                      <a:pt x="31" y="166"/>
                    </a:cubicBezTo>
                    <a:cubicBezTo>
                      <a:pt x="31" y="92"/>
                      <a:pt x="92" y="32"/>
                      <a:pt x="166" y="32"/>
                    </a:cubicBezTo>
                    <a:cubicBezTo>
                      <a:pt x="240" y="32"/>
                      <a:pt x="301" y="92"/>
                      <a:pt x="301" y="166"/>
                    </a:cubicBezTo>
                    <a:cubicBezTo>
                      <a:pt x="301" y="241"/>
                      <a:pt x="240" y="301"/>
                      <a:pt x="166" y="3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Oval 94"/>
              <p:cNvSpPr>
                <a:spLocks noChangeArrowheads="1"/>
              </p:cNvSpPr>
              <p:nvPr/>
            </p:nvSpPr>
            <p:spPr bwMode="auto">
              <a:xfrm>
                <a:off x="3643" y="1970"/>
                <a:ext cx="390" cy="39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Oval 95"/>
              <p:cNvSpPr>
                <a:spLocks noChangeArrowheads="1"/>
              </p:cNvSpPr>
              <p:nvPr/>
            </p:nvSpPr>
            <p:spPr bwMode="auto">
              <a:xfrm>
                <a:off x="3719" y="2046"/>
                <a:ext cx="240" cy="240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Rectangle 98"/>
              <p:cNvSpPr>
                <a:spLocks noChangeArrowheads="1"/>
              </p:cNvSpPr>
              <p:nvPr/>
            </p:nvSpPr>
            <p:spPr bwMode="auto">
              <a:xfrm>
                <a:off x="4033" y="2227"/>
                <a:ext cx="14" cy="197"/>
              </a:xfrm>
              <a:prstGeom prst="rect">
                <a:avLst/>
              </a:prstGeom>
              <a:solidFill>
                <a:srgbClr val="1C26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Oval 99"/>
              <p:cNvSpPr>
                <a:spLocks noChangeArrowheads="1"/>
              </p:cNvSpPr>
              <p:nvPr/>
            </p:nvSpPr>
            <p:spPr bwMode="auto">
              <a:xfrm>
                <a:off x="3790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Oval 100"/>
              <p:cNvSpPr>
                <a:spLocks noChangeArrowheads="1"/>
              </p:cNvSpPr>
              <p:nvPr/>
            </p:nvSpPr>
            <p:spPr bwMode="auto">
              <a:xfrm>
                <a:off x="3849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Oval 101"/>
              <p:cNvSpPr>
                <a:spLocks noChangeArrowheads="1"/>
              </p:cNvSpPr>
              <p:nvPr/>
            </p:nvSpPr>
            <p:spPr bwMode="auto">
              <a:xfrm>
                <a:off x="3909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Oval 102"/>
              <p:cNvSpPr>
                <a:spLocks noChangeArrowheads="1"/>
              </p:cNvSpPr>
              <p:nvPr/>
            </p:nvSpPr>
            <p:spPr bwMode="auto">
              <a:xfrm>
                <a:off x="3968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Oval 103"/>
              <p:cNvSpPr>
                <a:spLocks noChangeArrowheads="1"/>
              </p:cNvSpPr>
              <p:nvPr/>
            </p:nvSpPr>
            <p:spPr bwMode="auto">
              <a:xfrm>
                <a:off x="4028" y="2229"/>
                <a:ext cx="16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Oval 104"/>
              <p:cNvSpPr>
                <a:spLocks noChangeArrowheads="1"/>
              </p:cNvSpPr>
              <p:nvPr/>
            </p:nvSpPr>
            <p:spPr bwMode="auto">
              <a:xfrm>
                <a:off x="4085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Oval 105"/>
              <p:cNvSpPr>
                <a:spLocks noChangeArrowheads="1"/>
              </p:cNvSpPr>
              <p:nvPr/>
            </p:nvSpPr>
            <p:spPr bwMode="auto">
              <a:xfrm>
                <a:off x="4144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Oval 106"/>
              <p:cNvSpPr>
                <a:spLocks noChangeArrowheads="1"/>
              </p:cNvSpPr>
              <p:nvPr/>
            </p:nvSpPr>
            <p:spPr bwMode="auto">
              <a:xfrm>
                <a:off x="4204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Oval 107"/>
              <p:cNvSpPr>
                <a:spLocks noChangeArrowheads="1"/>
              </p:cNvSpPr>
              <p:nvPr/>
            </p:nvSpPr>
            <p:spPr bwMode="auto">
              <a:xfrm>
                <a:off x="4263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Oval 108"/>
              <p:cNvSpPr>
                <a:spLocks noChangeArrowheads="1"/>
              </p:cNvSpPr>
              <p:nvPr/>
            </p:nvSpPr>
            <p:spPr bwMode="auto">
              <a:xfrm>
                <a:off x="3790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Oval 109"/>
              <p:cNvSpPr>
                <a:spLocks noChangeArrowheads="1"/>
              </p:cNvSpPr>
              <p:nvPr/>
            </p:nvSpPr>
            <p:spPr bwMode="auto">
              <a:xfrm>
                <a:off x="3849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Oval 110"/>
              <p:cNvSpPr>
                <a:spLocks noChangeArrowheads="1"/>
              </p:cNvSpPr>
              <p:nvPr/>
            </p:nvSpPr>
            <p:spPr bwMode="auto">
              <a:xfrm>
                <a:off x="3909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Oval 111"/>
              <p:cNvSpPr>
                <a:spLocks noChangeArrowheads="1"/>
              </p:cNvSpPr>
              <p:nvPr/>
            </p:nvSpPr>
            <p:spPr bwMode="auto">
              <a:xfrm>
                <a:off x="3968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Oval 112"/>
              <p:cNvSpPr>
                <a:spLocks noChangeArrowheads="1"/>
              </p:cNvSpPr>
              <p:nvPr/>
            </p:nvSpPr>
            <p:spPr bwMode="auto">
              <a:xfrm>
                <a:off x="4028" y="2424"/>
                <a:ext cx="16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Oval 113"/>
              <p:cNvSpPr>
                <a:spLocks noChangeArrowheads="1"/>
              </p:cNvSpPr>
              <p:nvPr/>
            </p:nvSpPr>
            <p:spPr bwMode="auto">
              <a:xfrm>
                <a:off x="4085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Oval 114"/>
              <p:cNvSpPr>
                <a:spLocks noChangeArrowheads="1"/>
              </p:cNvSpPr>
              <p:nvPr/>
            </p:nvSpPr>
            <p:spPr bwMode="auto">
              <a:xfrm>
                <a:off x="4144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Oval 115"/>
              <p:cNvSpPr>
                <a:spLocks noChangeArrowheads="1"/>
              </p:cNvSpPr>
              <p:nvPr/>
            </p:nvSpPr>
            <p:spPr bwMode="auto">
              <a:xfrm>
                <a:off x="4204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Oval 116"/>
              <p:cNvSpPr>
                <a:spLocks noChangeArrowheads="1"/>
              </p:cNvSpPr>
              <p:nvPr/>
            </p:nvSpPr>
            <p:spPr bwMode="auto">
              <a:xfrm>
                <a:off x="4263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01" name="组合 100"/>
          <p:cNvGrpSpPr/>
          <p:nvPr/>
        </p:nvGrpSpPr>
        <p:grpSpPr>
          <a:xfrm>
            <a:off x="5279571" y="3218327"/>
            <a:ext cx="3673831" cy="1856710"/>
            <a:chOff x="6441629" y="4003006"/>
            <a:chExt cx="4119975" cy="2233079"/>
          </a:xfrm>
        </p:grpSpPr>
        <p:grpSp>
          <p:nvGrpSpPr>
            <p:cNvPr id="102" name="组合 101"/>
            <p:cNvGrpSpPr/>
            <p:nvPr/>
          </p:nvGrpSpPr>
          <p:grpSpPr>
            <a:xfrm flipH="1">
              <a:off x="6441629" y="4003006"/>
              <a:ext cx="4119975" cy="2233079"/>
              <a:chOff x="1852988" y="3951855"/>
              <a:chExt cx="3910244" cy="2119402"/>
            </a:xfrm>
          </p:grpSpPr>
          <p:grpSp>
            <p:nvGrpSpPr>
              <p:cNvPr id="113" name="组合 112"/>
              <p:cNvGrpSpPr/>
              <p:nvPr/>
            </p:nvGrpSpPr>
            <p:grpSpPr>
              <a:xfrm>
                <a:off x="1852988" y="4463285"/>
                <a:ext cx="2820985" cy="1607972"/>
                <a:chOff x="1662488" y="3967981"/>
                <a:chExt cx="2820985" cy="1607972"/>
              </a:xfrm>
            </p:grpSpPr>
            <p:sp>
              <p:nvSpPr>
                <p:cNvPr id="115" name="等腰三角形 41"/>
                <p:cNvSpPr/>
                <p:nvPr/>
              </p:nvSpPr>
              <p:spPr>
                <a:xfrm rot="5400000" flipH="1">
                  <a:off x="2970206" y="4062686"/>
                  <a:ext cx="205549" cy="2820985"/>
                </a:xfrm>
                <a:custGeom>
                  <a:avLst/>
                  <a:gdLst>
                    <a:gd name="connsiteX0" fmla="*/ 0 w 218921"/>
                    <a:gd name="connsiteY0" fmla="*/ 2984088 h 2984088"/>
                    <a:gd name="connsiteX1" fmla="*/ 218921 w 218921"/>
                    <a:gd name="connsiteY1" fmla="*/ 0 h 2984088"/>
                    <a:gd name="connsiteX2" fmla="*/ 218921 w 218921"/>
                    <a:gd name="connsiteY2" fmla="*/ 2984088 h 2984088"/>
                    <a:gd name="connsiteX3" fmla="*/ 0 w 218921"/>
                    <a:gd name="connsiteY3" fmla="*/ 2984088 h 2984088"/>
                    <a:gd name="connsiteX0" fmla="*/ 0 w 218921"/>
                    <a:gd name="connsiteY0" fmla="*/ 2984088 h 2984088"/>
                    <a:gd name="connsiteX1" fmla="*/ 108463 w 218921"/>
                    <a:gd name="connsiteY1" fmla="*/ 2339462 h 2984088"/>
                    <a:gd name="connsiteX2" fmla="*/ 218921 w 218921"/>
                    <a:gd name="connsiteY2" fmla="*/ 0 h 2984088"/>
                    <a:gd name="connsiteX3" fmla="*/ 218921 w 218921"/>
                    <a:gd name="connsiteY3" fmla="*/ 2984088 h 2984088"/>
                    <a:gd name="connsiteX4" fmla="*/ 0 w 218921"/>
                    <a:gd name="connsiteY4" fmla="*/ 2984088 h 2984088"/>
                    <a:gd name="connsiteX0" fmla="*/ 2453 w 221374"/>
                    <a:gd name="connsiteY0" fmla="*/ 2984088 h 2984088"/>
                    <a:gd name="connsiteX1" fmla="*/ 110916 w 221374"/>
                    <a:gd name="connsiteY1" fmla="*/ 2339462 h 2984088"/>
                    <a:gd name="connsiteX2" fmla="*/ 221374 w 221374"/>
                    <a:gd name="connsiteY2" fmla="*/ 0 h 2984088"/>
                    <a:gd name="connsiteX3" fmla="*/ 221374 w 221374"/>
                    <a:gd name="connsiteY3" fmla="*/ 2984088 h 2984088"/>
                    <a:gd name="connsiteX4" fmla="*/ 2453 w 221374"/>
                    <a:gd name="connsiteY4" fmla="*/ 2984088 h 2984088"/>
                    <a:gd name="connsiteX0" fmla="*/ 8070 w 226991"/>
                    <a:gd name="connsiteY0" fmla="*/ 2984088 h 3049797"/>
                    <a:gd name="connsiteX1" fmla="*/ 116533 w 226991"/>
                    <a:gd name="connsiteY1" fmla="*/ 2339462 h 3049797"/>
                    <a:gd name="connsiteX2" fmla="*/ 226991 w 226991"/>
                    <a:gd name="connsiteY2" fmla="*/ 0 h 3049797"/>
                    <a:gd name="connsiteX3" fmla="*/ 226991 w 226991"/>
                    <a:gd name="connsiteY3" fmla="*/ 2984088 h 3049797"/>
                    <a:gd name="connsiteX4" fmla="*/ 8070 w 226991"/>
                    <a:gd name="connsiteY4" fmla="*/ 2984088 h 3049797"/>
                    <a:gd name="connsiteX0" fmla="*/ 3727 w 222648"/>
                    <a:gd name="connsiteY0" fmla="*/ 2984088 h 3055655"/>
                    <a:gd name="connsiteX1" fmla="*/ 112190 w 222648"/>
                    <a:gd name="connsiteY1" fmla="*/ 2339462 h 3055655"/>
                    <a:gd name="connsiteX2" fmla="*/ 222648 w 222648"/>
                    <a:gd name="connsiteY2" fmla="*/ 0 h 3055655"/>
                    <a:gd name="connsiteX3" fmla="*/ 222648 w 222648"/>
                    <a:gd name="connsiteY3" fmla="*/ 2984088 h 3055655"/>
                    <a:gd name="connsiteX4" fmla="*/ 3727 w 222648"/>
                    <a:gd name="connsiteY4" fmla="*/ 2984088 h 305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648" h="3055655">
                      <a:moveTo>
                        <a:pt x="3727" y="2984088"/>
                      </a:moveTo>
                      <a:cubicBezTo>
                        <a:pt x="-14683" y="2876650"/>
                        <a:pt x="37271" y="3497108"/>
                        <a:pt x="112190" y="2339462"/>
                      </a:cubicBezTo>
                      <a:cubicBezTo>
                        <a:pt x="187109" y="1181816"/>
                        <a:pt x="185829" y="779821"/>
                        <a:pt x="222648" y="0"/>
                      </a:cubicBezTo>
                      <a:lnTo>
                        <a:pt x="222648" y="2984088"/>
                      </a:lnTo>
                      <a:lnTo>
                        <a:pt x="3727" y="298408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59000">
                      <a:srgbClr val="5B595B"/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6" name="矩形 115"/>
                <p:cNvSpPr/>
                <p:nvPr/>
              </p:nvSpPr>
              <p:spPr>
                <a:xfrm>
                  <a:off x="1728557" y="3967981"/>
                  <a:ext cx="2754915" cy="1402419"/>
                </a:xfrm>
                <a:prstGeom prst="rect">
                  <a:avLst/>
                </a:prstGeom>
                <a:solidFill>
                  <a:srgbClr val="A6FE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14" name="椭圆 113"/>
              <p:cNvSpPr/>
              <p:nvPr/>
            </p:nvSpPr>
            <p:spPr>
              <a:xfrm>
                <a:off x="4401658" y="3951855"/>
                <a:ext cx="1361574" cy="1361574"/>
              </a:xfrm>
              <a:prstGeom prst="ellipse">
                <a:avLst/>
              </a:prstGeom>
              <a:solidFill>
                <a:srgbClr val="58BD38"/>
              </a:solidFill>
              <a:ln>
                <a:noFill/>
              </a:ln>
              <a:effectLst>
                <a:outerShdw blurRad="1524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dirty="0" smtClean="0"/>
                  <a:t>04</a:t>
                </a:r>
                <a:endParaRPr lang="zh-CN" altLang="en-US" sz="4800" dirty="0"/>
              </a:p>
            </p:txBody>
          </p:sp>
        </p:grpSp>
        <p:grpSp>
          <p:nvGrpSpPr>
            <p:cNvPr id="103" name="组合 102"/>
            <p:cNvGrpSpPr/>
            <p:nvPr/>
          </p:nvGrpSpPr>
          <p:grpSpPr>
            <a:xfrm>
              <a:off x="9755912" y="4641673"/>
              <a:ext cx="370678" cy="324761"/>
              <a:chOff x="9878222" y="4670802"/>
              <a:chExt cx="248368" cy="217602"/>
            </a:xfrm>
          </p:grpSpPr>
          <p:sp>
            <p:nvSpPr>
              <p:cNvPr id="104" name="Rectangle 122"/>
              <p:cNvSpPr>
                <a:spLocks noChangeArrowheads="1"/>
              </p:cNvSpPr>
              <p:nvPr/>
            </p:nvSpPr>
            <p:spPr bwMode="auto">
              <a:xfrm>
                <a:off x="9911872" y="4871099"/>
                <a:ext cx="8973" cy="17305"/>
              </a:xfrm>
              <a:prstGeom prst="rect">
                <a:avLst/>
              </a:prstGeom>
              <a:solidFill>
                <a:srgbClr val="2B35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Rectangle 123"/>
              <p:cNvSpPr>
                <a:spLocks noChangeArrowheads="1"/>
              </p:cNvSpPr>
              <p:nvPr/>
            </p:nvSpPr>
            <p:spPr bwMode="auto">
              <a:xfrm>
                <a:off x="10084607" y="4871099"/>
                <a:ext cx="9294" cy="17305"/>
              </a:xfrm>
              <a:prstGeom prst="rect">
                <a:avLst/>
              </a:prstGeom>
              <a:solidFill>
                <a:srgbClr val="2B35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24"/>
              <p:cNvSpPr>
                <a:spLocks/>
              </p:cNvSpPr>
              <p:nvPr/>
            </p:nvSpPr>
            <p:spPr bwMode="auto">
              <a:xfrm>
                <a:off x="9878222" y="4670802"/>
                <a:ext cx="248368" cy="209270"/>
              </a:xfrm>
              <a:custGeom>
                <a:avLst/>
                <a:gdLst>
                  <a:gd name="T0" fmla="*/ 326 w 326"/>
                  <a:gd name="T1" fmla="*/ 239 h 275"/>
                  <a:gd name="T2" fmla="*/ 290 w 326"/>
                  <a:gd name="T3" fmla="*/ 275 h 275"/>
                  <a:gd name="T4" fmla="*/ 36 w 326"/>
                  <a:gd name="T5" fmla="*/ 275 h 275"/>
                  <a:gd name="T6" fmla="*/ 0 w 326"/>
                  <a:gd name="T7" fmla="*/ 239 h 275"/>
                  <a:gd name="T8" fmla="*/ 0 w 326"/>
                  <a:gd name="T9" fmla="*/ 36 h 275"/>
                  <a:gd name="T10" fmla="*/ 36 w 326"/>
                  <a:gd name="T11" fmla="*/ 0 h 275"/>
                  <a:gd name="T12" fmla="*/ 290 w 326"/>
                  <a:gd name="T13" fmla="*/ 0 h 275"/>
                  <a:gd name="T14" fmla="*/ 326 w 326"/>
                  <a:gd name="T15" fmla="*/ 36 h 275"/>
                  <a:gd name="T16" fmla="*/ 326 w 326"/>
                  <a:gd name="T17" fmla="*/ 239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6" h="275">
                    <a:moveTo>
                      <a:pt x="326" y="239"/>
                    </a:moveTo>
                    <a:cubicBezTo>
                      <a:pt x="326" y="258"/>
                      <a:pt x="310" y="275"/>
                      <a:pt x="290" y="275"/>
                    </a:cubicBezTo>
                    <a:cubicBezTo>
                      <a:pt x="36" y="275"/>
                      <a:pt x="36" y="275"/>
                      <a:pt x="36" y="275"/>
                    </a:cubicBezTo>
                    <a:cubicBezTo>
                      <a:pt x="16" y="275"/>
                      <a:pt x="0" y="258"/>
                      <a:pt x="0" y="23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7"/>
                      <a:pt x="16" y="0"/>
                      <a:pt x="36" y="0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310" y="0"/>
                      <a:pt x="326" y="17"/>
                      <a:pt x="326" y="36"/>
                    </a:cubicBezTo>
                    <a:lnTo>
                      <a:pt x="326" y="2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125"/>
              <p:cNvSpPr>
                <a:spLocks/>
              </p:cNvSpPr>
              <p:nvPr/>
            </p:nvSpPr>
            <p:spPr bwMode="auto">
              <a:xfrm>
                <a:off x="9898733" y="4691954"/>
                <a:ext cx="206385" cy="166967"/>
              </a:xfrm>
              <a:custGeom>
                <a:avLst/>
                <a:gdLst>
                  <a:gd name="T0" fmla="*/ 263 w 271"/>
                  <a:gd name="T1" fmla="*/ 219 h 219"/>
                  <a:gd name="T2" fmla="*/ 9 w 271"/>
                  <a:gd name="T3" fmla="*/ 219 h 219"/>
                  <a:gd name="T4" fmla="*/ 0 w 271"/>
                  <a:gd name="T5" fmla="*/ 211 h 219"/>
                  <a:gd name="T6" fmla="*/ 0 w 271"/>
                  <a:gd name="T7" fmla="*/ 8 h 219"/>
                  <a:gd name="T8" fmla="*/ 9 w 271"/>
                  <a:gd name="T9" fmla="*/ 0 h 219"/>
                  <a:gd name="T10" fmla="*/ 263 w 271"/>
                  <a:gd name="T11" fmla="*/ 0 h 219"/>
                  <a:gd name="T12" fmla="*/ 271 w 271"/>
                  <a:gd name="T13" fmla="*/ 8 h 219"/>
                  <a:gd name="T14" fmla="*/ 271 w 271"/>
                  <a:gd name="T15" fmla="*/ 211 h 219"/>
                  <a:gd name="T16" fmla="*/ 263 w 271"/>
                  <a:gd name="T17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1" h="219">
                    <a:moveTo>
                      <a:pt x="263" y="219"/>
                    </a:moveTo>
                    <a:cubicBezTo>
                      <a:pt x="9" y="219"/>
                      <a:pt x="9" y="219"/>
                      <a:pt x="9" y="219"/>
                    </a:cubicBezTo>
                    <a:cubicBezTo>
                      <a:pt x="4" y="219"/>
                      <a:pt x="0" y="215"/>
                      <a:pt x="0" y="2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263" y="0"/>
                      <a:pt x="263" y="0"/>
                      <a:pt x="263" y="0"/>
                    </a:cubicBezTo>
                    <a:cubicBezTo>
                      <a:pt x="268" y="0"/>
                      <a:pt x="271" y="4"/>
                      <a:pt x="271" y="8"/>
                    </a:cubicBezTo>
                    <a:cubicBezTo>
                      <a:pt x="271" y="211"/>
                      <a:pt x="271" y="211"/>
                      <a:pt x="271" y="211"/>
                    </a:cubicBezTo>
                    <a:cubicBezTo>
                      <a:pt x="271" y="215"/>
                      <a:pt x="268" y="219"/>
                      <a:pt x="263" y="21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Oval 129"/>
              <p:cNvSpPr>
                <a:spLocks noChangeArrowheads="1"/>
              </p:cNvSpPr>
              <p:nvPr/>
            </p:nvSpPr>
            <p:spPr bwMode="auto">
              <a:xfrm>
                <a:off x="10102875" y="4708938"/>
                <a:ext cx="4807" cy="5128"/>
              </a:xfrm>
              <a:prstGeom prst="ellipse">
                <a:avLst/>
              </a:prstGeom>
              <a:solidFill>
                <a:srgbClr val="D1D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Oval 130"/>
              <p:cNvSpPr>
                <a:spLocks noChangeArrowheads="1"/>
              </p:cNvSpPr>
              <p:nvPr/>
            </p:nvSpPr>
            <p:spPr bwMode="auto">
              <a:xfrm>
                <a:off x="10102875" y="4731692"/>
                <a:ext cx="4807" cy="5448"/>
              </a:xfrm>
              <a:prstGeom prst="ellipse">
                <a:avLst/>
              </a:prstGeom>
              <a:solidFill>
                <a:srgbClr val="D1D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Oval 133"/>
              <p:cNvSpPr>
                <a:spLocks noChangeArrowheads="1"/>
              </p:cNvSpPr>
              <p:nvPr/>
            </p:nvSpPr>
            <p:spPr bwMode="auto">
              <a:xfrm>
                <a:off x="10102875" y="4807645"/>
                <a:ext cx="4807" cy="4807"/>
              </a:xfrm>
              <a:prstGeom prst="ellipse">
                <a:avLst/>
              </a:prstGeom>
              <a:solidFill>
                <a:srgbClr val="D1D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Oval 134"/>
              <p:cNvSpPr>
                <a:spLocks noChangeArrowheads="1"/>
              </p:cNvSpPr>
              <p:nvPr/>
            </p:nvSpPr>
            <p:spPr bwMode="auto">
              <a:xfrm>
                <a:off x="10102875" y="4829757"/>
                <a:ext cx="4807" cy="5448"/>
              </a:xfrm>
              <a:prstGeom prst="ellipse">
                <a:avLst/>
              </a:prstGeom>
              <a:solidFill>
                <a:srgbClr val="D1D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35"/>
              <p:cNvSpPr>
                <a:spLocks noEditPoints="1"/>
              </p:cNvSpPr>
              <p:nvPr/>
            </p:nvSpPr>
            <p:spPr bwMode="auto">
              <a:xfrm>
                <a:off x="9939112" y="4710220"/>
                <a:ext cx="120498" cy="120498"/>
              </a:xfrm>
              <a:custGeom>
                <a:avLst/>
                <a:gdLst>
                  <a:gd name="T0" fmla="*/ 79 w 158"/>
                  <a:gd name="T1" fmla="*/ 0 h 158"/>
                  <a:gd name="T2" fmla="*/ 0 w 158"/>
                  <a:gd name="T3" fmla="*/ 79 h 158"/>
                  <a:gd name="T4" fmla="*/ 79 w 158"/>
                  <a:gd name="T5" fmla="*/ 158 h 158"/>
                  <a:gd name="T6" fmla="*/ 158 w 158"/>
                  <a:gd name="T7" fmla="*/ 79 h 158"/>
                  <a:gd name="T8" fmla="*/ 79 w 158"/>
                  <a:gd name="T9" fmla="*/ 0 h 158"/>
                  <a:gd name="T10" fmla="*/ 130 w 158"/>
                  <a:gd name="T11" fmla="*/ 70 h 158"/>
                  <a:gd name="T12" fmla="*/ 88 w 158"/>
                  <a:gd name="T13" fmla="*/ 70 h 158"/>
                  <a:gd name="T14" fmla="*/ 88 w 158"/>
                  <a:gd name="T15" fmla="*/ 28 h 158"/>
                  <a:gd name="T16" fmla="*/ 130 w 158"/>
                  <a:gd name="T17" fmla="*/ 70 h 158"/>
                  <a:gd name="T18" fmla="*/ 69 w 158"/>
                  <a:gd name="T19" fmla="*/ 28 h 158"/>
                  <a:gd name="T20" fmla="*/ 69 w 158"/>
                  <a:gd name="T21" fmla="*/ 70 h 158"/>
                  <a:gd name="T22" fmla="*/ 28 w 158"/>
                  <a:gd name="T23" fmla="*/ 70 h 158"/>
                  <a:gd name="T24" fmla="*/ 69 w 158"/>
                  <a:gd name="T25" fmla="*/ 28 h 158"/>
                  <a:gd name="T26" fmla="*/ 28 w 158"/>
                  <a:gd name="T27" fmla="*/ 89 h 158"/>
                  <a:gd name="T28" fmla="*/ 69 w 158"/>
                  <a:gd name="T29" fmla="*/ 89 h 158"/>
                  <a:gd name="T30" fmla="*/ 69 w 158"/>
                  <a:gd name="T31" fmla="*/ 130 h 158"/>
                  <a:gd name="T32" fmla="*/ 28 w 158"/>
                  <a:gd name="T33" fmla="*/ 89 h 158"/>
                  <a:gd name="T34" fmla="*/ 88 w 158"/>
                  <a:gd name="T35" fmla="*/ 130 h 158"/>
                  <a:gd name="T36" fmla="*/ 88 w 158"/>
                  <a:gd name="T37" fmla="*/ 89 h 158"/>
                  <a:gd name="T38" fmla="*/ 130 w 158"/>
                  <a:gd name="T39" fmla="*/ 89 h 158"/>
                  <a:gd name="T40" fmla="*/ 88 w 158"/>
                  <a:gd name="T41" fmla="*/ 13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8" h="158">
                    <a:moveTo>
                      <a:pt x="79" y="0"/>
                    </a:moveTo>
                    <a:cubicBezTo>
                      <a:pt x="35" y="0"/>
                      <a:pt x="0" y="35"/>
                      <a:pt x="0" y="79"/>
                    </a:cubicBezTo>
                    <a:cubicBezTo>
                      <a:pt x="0" y="123"/>
                      <a:pt x="35" y="158"/>
                      <a:pt x="79" y="158"/>
                    </a:cubicBezTo>
                    <a:cubicBezTo>
                      <a:pt x="123" y="158"/>
                      <a:pt x="158" y="123"/>
                      <a:pt x="158" y="79"/>
                    </a:cubicBezTo>
                    <a:cubicBezTo>
                      <a:pt x="158" y="35"/>
                      <a:pt x="123" y="0"/>
                      <a:pt x="79" y="0"/>
                    </a:cubicBezTo>
                    <a:close/>
                    <a:moveTo>
                      <a:pt x="130" y="70"/>
                    </a:moveTo>
                    <a:cubicBezTo>
                      <a:pt x="88" y="70"/>
                      <a:pt x="88" y="70"/>
                      <a:pt x="88" y="70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109" y="32"/>
                      <a:pt x="126" y="49"/>
                      <a:pt x="130" y="70"/>
                    </a:cubicBezTo>
                    <a:close/>
                    <a:moveTo>
                      <a:pt x="69" y="28"/>
                    </a:moveTo>
                    <a:cubicBezTo>
                      <a:pt x="69" y="70"/>
                      <a:pt x="69" y="70"/>
                      <a:pt x="69" y="70"/>
                    </a:cubicBezTo>
                    <a:cubicBezTo>
                      <a:pt x="28" y="70"/>
                      <a:pt x="28" y="70"/>
                      <a:pt x="28" y="70"/>
                    </a:cubicBezTo>
                    <a:cubicBezTo>
                      <a:pt x="32" y="49"/>
                      <a:pt x="48" y="32"/>
                      <a:pt x="69" y="28"/>
                    </a:cubicBezTo>
                    <a:close/>
                    <a:moveTo>
                      <a:pt x="28" y="89"/>
                    </a:moveTo>
                    <a:cubicBezTo>
                      <a:pt x="69" y="89"/>
                      <a:pt x="69" y="89"/>
                      <a:pt x="69" y="89"/>
                    </a:cubicBezTo>
                    <a:cubicBezTo>
                      <a:pt x="69" y="130"/>
                      <a:pt x="69" y="130"/>
                      <a:pt x="69" y="130"/>
                    </a:cubicBezTo>
                    <a:cubicBezTo>
                      <a:pt x="49" y="126"/>
                      <a:pt x="32" y="109"/>
                      <a:pt x="28" y="89"/>
                    </a:cubicBezTo>
                    <a:close/>
                    <a:moveTo>
                      <a:pt x="88" y="130"/>
                    </a:moveTo>
                    <a:cubicBezTo>
                      <a:pt x="88" y="89"/>
                      <a:pt x="88" y="89"/>
                      <a:pt x="88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26" y="110"/>
                      <a:pt x="109" y="126"/>
                      <a:pt x="88" y="13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0" name="矩形 14"/>
          <p:cNvSpPr>
            <a:spLocks noChangeArrowheads="1"/>
          </p:cNvSpPr>
          <p:nvPr/>
        </p:nvSpPr>
        <p:spPr bwMode="auto">
          <a:xfrm>
            <a:off x="1247054" y="1253153"/>
            <a:ext cx="121788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团队建设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矩形 14"/>
          <p:cNvSpPr>
            <a:spLocks noChangeArrowheads="1"/>
          </p:cNvSpPr>
          <p:nvPr/>
        </p:nvSpPr>
        <p:spPr bwMode="auto">
          <a:xfrm>
            <a:off x="7047113" y="1228855"/>
            <a:ext cx="110915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制度建设</a:t>
            </a:r>
          </a:p>
        </p:txBody>
      </p:sp>
      <p:sp>
        <p:nvSpPr>
          <p:cNvPr id="122" name="矩形 13"/>
          <p:cNvSpPr>
            <a:spLocks noChangeArrowheads="1"/>
          </p:cNvSpPr>
          <p:nvPr/>
        </p:nvSpPr>
        <p:spPr bwMode="auto">
          <a:xfrm>
            <a:off x="1356943" y="4152327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技术研究</a:t>
            </a:r>
          </a:p>
        </p:txBody>
      </p:sp>
      <p:sp>
        <p:nvSpPr>
          <p:cNvPr id="123" name="矩形 13"/>
          <p:cNvSpPr>
            <a:spLocks noChangeArrowheads="1"/>
          </p:cNvSpPr>
          <p:nvPr/>
        </p:nvSpPr>
        <p:spPr bwMode="auto">
          <a:xfrm>
            <a:off x="7110869" y="4127944"/>
            <a:ext cx="8467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规划</a:t>
            </a:r>
          </a:p>
        </p:txBody>
      </p:sp>
    </p:spTree>
    <p:extLst>
      <p:ext uri="{BB962C8B-B14F-4D97-AF65-F5344CB8AC3E}">
        <p14:creationId xmlns:p14="http://schemas.microsoft.com/office/powerpoint/2010/main" val="2257713866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1864603" y="3973414"/>
            <a:ext cx="6708545" cy="923330"/>
          </a:xfrm>
          <a:prstGeom prst="roundRect">
            <a:avLst/>
          </a:prstGeom>
          <a:solidFill>
            <a:srgbClr val="58BD3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870689" y="1890844"/>
            <a:ext cx="6708545" cy="923330"/>
          </a:xfrm>
          <a:prstGeom prst="roundRect">
            <a:avLst/>
          </a:prstGeom>
          <a:solidFill>
            <a:srgbClr val="58BD3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879234" y="2894845"/>
            <a:ext cx="6708545" cy="923330"/>
          </a:xfrm>
          <a:prstGeom prst="roundRect">
            <a:avLst/>
          </a:prstGeom>
          <a:solidFill>
            <a:srgbClr val="A6FE42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879234" y="762563"/>
            <a:ext cx="6708545" cy="923330"/>
          </a:xfrm>
          <a:prstGeom prst="roundRect">
            <a:avLst/>
          </a:prstGeom>
          <a:solidFill>
            <a:srgbClr val="A6FE42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14922" y="1923596"/>
            <a:ext cx="864000" cy="864000"/>
          </a:xfrm>
          <a:prstGeom prst="ellipse">
            <a:avLst/>
          </a:prstGeom>
          <a:solidFill>
            <a:srgbClr val="58B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847455" y="2158511"/>
            <a:ext cx="265572" cy="387995"/>
          </a:xfrm>
          <a:custGeom>
            <a:avLst/>
            <a:gdLst>
              <a:gd name="T0" fmla="*/ 2147483647 w 83"/>
              <a:gd name="T1" fmla="*/ 963503320 h 119"/>
              <a:gd name="T2" fmla="*/ 2147483647 w 83"/>
              <a:gd name="T3" fmla="*/ 1756975798 h 119"/>
              <a:gd name="T4" fmla="*/ 2147483647 w 83"/>
              <a:gd name="T5" fmla="*/ 1530270518 h 119"/>
              <a:gd name="T6" fmla="*/ 2147483647 w 83"/>
              <a:gd name="T7" fmla="*/ 1360239676 h 119"/>
              <a:gd name="T8" fmla="*/ 2147483647 w 83"/>
              <a:gd name="T9" fmla="*/ 1190208835 h 119"/>
              <a:gd name="T10" fmla="*/ 2147483647 w 83"/>
              <a:gd name="T11" fmla="*/ 623441636 h 119"/>
              <a:gd name="T12" fmla="*/ 2147483647 w 83"/>
              <a:gd name="T13" fmla="*/ 566767198 h 119"/>
              <a:gd name="T14" fmla="*/ 2147483647 w 83"/>
              <a:gd name="T15" fmla="*/ 680123602 h 119"/>
              <a:gd name="T16" fmla="*/ 2147483647 w 83"/>
              <a:gd name="T17" fmla="*/ 963503320 h 119"/>
              <a:gd name="T18" fmla="*/ 2147483647 w 83"/>
              <a:gd name="T19" fmla="*/ 1473596080 h 119"/>
              <a:gd name="T20" fmla="*/ 2147483647 w 83"/>
              <a:gd name="T21" fmla="*/ 1643626922 h 119"/>
              <a:gd name="T22" fmla="*/ 1395567618 w 83"/>
              <a:gd name="T23" fmla="*/ 2147483647 h 119"/>
              <a:gd name="T24" fmla="*/ 1046679646 w 83"/>
              <a:gd name="T25" fmla="*/ 2147483647 h 119"/>
              <a:gd name="T26" fmla="*/ 2147483647 w 83"/>
              <a:gd name="T27" fmla="*/ 1473596080 h 119"/>
              <a:gd name="T28" fmla="*/ 755935618 w 83"/>
              <a:gd name="T29" fmla="*/ 2147483647 h 119"/>
              <a:gd name="T30" fmla="*/ 639632000 w 83"/>
              <a:gd name="T31" fmla="*/ 2147483647 h 119"/>
              <a:gd name="T32" fmla="*/ 1279271627 w 83"/>
              <a:gd name="T33" fmla="*/ 2147483647 h 119"/>
              <a:gd name="T34" fmla="*/ 2147483647 w 83"/>
              <a:gd name="T35" fmla="*/ 2147483647 h 119"/>
              <a:gd name="T36" fmla="*/ 1395567618 w 83"/>
              <a:gd name="T37" fmla="*/ 2147483647 h 119"/>
              <a:gd name="T38" fmla="*/ 755935618 w 83"/>
              <a:gd name="T39" fmla="*/ 2147483647 h 119"/>
              <a:gd name="T40" fmla="*/ 2147483647 w 83"/>
              <a:gd name="T41" fmla="*/ 2147483647 h 119"/>
              <a:gd name="T42" fmla="*/ 465191709 w 83"/>
              <a:gd name="T43" fmla="*/ 2147483647 h 119"/>
              <a:gd name="T44" fmla="*/ 0 w 83"/>
              <a:gd name="T45" fmla="*/ 2147483647 h 119"/>
              <a:gd name="T46" fmla="*/ 174447859 w 83"/>
              <a:gd name="T47" fmla="*/ 2147483647 h 119"/>
              <a:gd name="T48" fmla="*/ 348895718 w 83"/>
              <a:gd name="T49" fmla="*/ 2147483647 h 119"/>
              <a:gd name="T50" fmla="*/ 1628167226 w 83"/>
              <a:gd name="T51" fmla="*/ 1530270518 h 119"/>
              <a:gd name="T52" fmla="*/ 2147483647 w 83"/>
              <a:gd name="T53" fmla="*/ 680123602 h 119"/>
              <a:gd name="T54" fmla="*/ 2147483647 w 83"/>
              <a:gd name="T55" fmla="*/ 396736239 h 119"/>
              <a:gd name="T56" fmla="*/ 2147483647 w 83"/>
              <a:gd name="T57" fmla="*/ 56674453 h 119"/>
              <a:gd name="T58" fmla="*/ 2147483647 w 83"/>
              <a:gd name="T59" fmla="*/ 113356433 h 119"/>
              <a:gd name="T60" fmla="*/ 2147483647 w 83"/>
              <a:gd name="T61" fmla="*/ 736798040 h 119"/>
              <a:gd name="T62" fmla="*/ 2147483647 w 83"/>
              <a:gd name="T63" fmla="*/ 1190208835 h 119"/>
              <a:gd name="T64" fmla="*/ 2147483647 w 83"/>
              <a:gd name="T65" fmla="*/ 1756975798 h 119"/>
              <a:gd name="T66" fmla="*/ 2147483647 w 83"/>
              <a:gd name="T67" fmla="*/ 2147483647 h 11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83"/>
              <a:gd name="T103" fmla="*/ 0 h 119"/>
              <a:gd name="T104" fmla="*/ 83 w 83"/>
              <a:gd name="T105" fmla="*/ 119 h 119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83" h="119">
                <a:moveTo>
                  <a:pt x="45" y="17"/>
                </a:moveTo>
                <a:cubicBezTo>
                  <a:pt x="70" y="31"/>
                  <a:pt x="70" y="31"/>
                  <a:pt x="70" y="31"/>
                </a:cubicBezTo>
                <a:cubicBezTo>
                  <a:pt x="73" y="27"/>
                  <a:pt x="73" y="27"/>
                  <a:pt x="73" y="27"/>
                </a:cubicBezTo>
                <a:cubicBezTo>
                  <a:pt x="74" y="26"/>
                  <a:pt x="74" y="25"/>
                  <a:pt x="73" y="24"/>
                </a:cubicBezTo>
                <a:cubicBezTo>
                  <a:pt x="73" y="23"/>
                  <a:pt x="73" y="22"/>
                  <a:pt x="72" y="21"/>
                </a:cubicBezTo>
                <a:cubicBezTo>
                  <a:pt x="53" y="11"/>
                  <a:pt x="53" y="11"/>
                  <a:pt x="53" y="11"/>
                </a:cubicBezTo>
                <a:cubicBezTo>
                  <a:pt x="52" y="10"/>
                  <a:pt x="51" y="10"/>
                  <a:pt x="50" y="10"/>
                </a:cubicBezTo>
                <a:cubicBezTo>
                  <a:pt x="49" y="10"/>
                  <a:pt x="48" y="11"/>
                  <a:pt x="48" y="12"/>
                </a:cubicBezTo>
                <a:cubicBezTo>
                  <a:pt x="45" y="17"/>
                  <a:pt x="45" y="17"/>
                  <a:pt x="45" y="17"/>
                </a:cubicBezTo>
                <a:close/>
                <a:moveTo>
                  <a:pt x="40" y="26"/>
                </a:moveTo>
                <a:cubicBezTo>
                  <a:pt x="45" y="29"/>
                  <a:pt x="45" y="29"/>
                  <a:pt x="45" y="29"/>
                </a:cubicBezTo>
                <a:cubicBezTo>
                  <a:pt x="24" y="66"/>
                  <a:pt x="24" y="66"/>
                  <a:pt x="24" y="66"/>
                </a:cubicBezTo>
                <a:cubicBezTo>
                  <a:pt x="18" y="63"/>
                  <a:pt x="18" y="63"/>
                  <a:pt x="18" y="63"/>
                </a:cubicBezTo>
                <a:cubicBezTo>
                  <a:pt x="40" y="26"/>
                  <a:pt x="40" y="26"/>
                  <a:pt x="40" y="26"/>
                </a:cubicBezTo>
                <a:close/>
                <a:moveTo>
                  <a:pt x="13" y="72"/>
                </a:moveTo>
                <a:cubicBezTo>
                  <a:pt x="11" y="93"/>
                  <a:pt x="11" y="93"/>
                  <a:pt x="11" y="93"/>
                </a:cubicBezTo>
                <a:cubicBezTo>
                  <a:pt x="22" y="98"/>
                  <a:pt x="22" y="98"/>
                  <a:pt x="22" y="98"/>
                </a:cubicBezTo>
                <a:cubicBezTo>
                  <a:pt x="39" y="87"/>
                  <a:pt x="39" y="87"/>
                  <a:pt x="39" y="87"/>
                </a:cubicBezTo>
                <a:cubicBezTo>
                  <a:pt x="35" y="83"/>
                  <a:pt x="30" y="82"/>
                  <a:pt x="24" y="82"/>
                </a:cubicBezTo>
                <a:cubicBezTo>
                  <a:pt x="20" y="77"/>
                  <a:pt x="17" y="74"/>
                  <a:pt x="13" y="72"/>
                </a:cubicBezTo>
                <a:close/>
                <a:moveTo>
                  <a:pt x="45" y="94"/>
                </a:moveTo>
                <a:cubicBezTo>
                  <a:pt x="8" y="119"/>
                  <a:pt x="8" y="119"/>
                  <a:pt x="8" y="119"/>
                </a:cubicBezTo>
                <a:cubicBezTo>
                  <a:pt x="0" y="115"/>
                  <a:pt x="0" y="115"/>
                  <a:pt x="0" y="115"/>
                </a:cubicBezTo>
                <a:cubicBezTo>
                  <a:pt x="3" y="70"/>
                  <a:pt x="3" y="70"/>
                  <a:pt x="3" y="70"/>
                </a:cubicBezTo>
                <a:cubicBezTo>
                  <a:pt x="6" y="66"/>
                  <a:pt x="6" y="66"/>
                  <a:pt x="6" y="66"/>
                </a:cubicBezTo>
                <a:cubicBezTo>
                  <a:pt x="28" y="27"/>
                  <a:pt x="28" y="27"/>
                  <a:pt x="28" y="27"/>
                </a:cubicBezTo>
                <a:cubicBezTo>
                  <a:pt x="37" y="12"/>
                  <a:pt x="37" y="12"/>
                  <a:pt x="37" y="12"/>
                </a:cubicBezTo>
                <a:cubicBezTo>
                  <a:pt x="40" y="7"/>
                  <a:pt x="40" y="7"/>
                  <a:pt x="40" y="7"/>
                </a:cubicBezTo>
                <a:cubicBezTo>
                  <a:pt x="42" y="4"/>
                  <a:pt x="44" y="2"/>
                  <a:pt x="48" y="1"/>
                </a:cubicBezTo>
                <a:cubicBezTo>
                  <a:pt x="51" y="0"/>
                  <a:pt x="55" y="0"/>
                  <a:pt x="58" y="2"/>
                </a:cubicBezTo>
                <a:cubicBezTo>
                  <a:pt x="76" y="13"/>
                  <a:pt x="76" y="13"/>
                  <a:pt x="76" y="13"/>
                </a:cubicBezTo>
                <a:cubicBezTo>
                  <a:pt x="80" y="15"/>
                  <a:pt x="82" y="18"/>
                  <a:pt x="83" y="21"/>
                </a:cubicBezTo>
                <a:cubicBezTo>
                  <a:pt x="83" y="24"/>
                  <a:pt x="83" y="28"/>
                  <a:pt x="81" y="31"/>
                </a:cubicBezTo>
                <a:cubicBezTo>
                  <a:pt x="69" y="52"/>
                  <a:pt x="57" y="73"/>
                  <a:pt x="45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534708" y="821893"/>
            <a:ext cx="864000" cy="864000"/>
          </a:xfrm>
          <a:prstGeom prst="ellipse">
            <a:avLst/>
          </a:prstGeom>
          <a:solidFill>
            <a:srgbClr val="9CFE2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0" name="Group 12"/>
          <p:cNvGrpSpPr>
            <a:grpSpLocks noChangeAspect="1"/>
          </p:cNvGrpSpPr>
          <p:nvPr/>
        </p:nvGrpSpPr>
        <p:grpSpPr bwMode="auto">
          <a:xfrm>
            <a:off x="733773" y="1089581"/>
            <a:ext cx="480765" cy="328623"/>
            <a:chOff x="3683" y="2052"/>
            <a:chExt cx="316" cy="216"/>
          </a:xfrm>
          <a:solidFill>
            <a:schemeClr val="bg1">
              <a:lumMod val="95000"/>
            </a:schemeClr>
          </a:solidFill>
        </p:grpSpPr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3683" y="2052"/>
              <a:ext cx="181" cy="216"/>
            </a:xfrm>
            <a:custGeom>
              <a:avLst/>
              <a:gdLst>
                <a:gd name="T0" fmla="*/ 30 w 75"/>
                <a:gd name="T1" fmla="*/ 14 h 89"/>
                <a:gd name="T2" fmla="*/ 34 w 75"/>
                <a:gd name="T3" fmla="*/ 5 h 89"/>
                <a:gd name="T4" fmla="*/ 34 w 75"/>
                <a:gd name="T5" fmla="*/ 5 h 89"/>
                <a:gd name="T6" fmla="*/ 46 w 75"/>
                <a:gd name="T7" fmla="*/ 0 h 89"/>
                <a:gd name="T8" fmla="*/ 58 w 75"/>
                <a:gd name="T9" fmla="*/ 5 h 89"/>
                <a:gd name="T10" fmla="*/ 58 w 75"/>
                <a:gd name="T11" fmla="*/ 5 h 89"/>
                <a:gd name="T12" fmla="*/ 62 w 75"/>
                <a:gd name="T13" fmla="*/ 17 h 89"/>
                <a:gd name="T14" fmla="*/ 60 w 75"/>
                <a:gd name="T15" fmla="*/ 26 h 89"/>
                <a:gd name="T16" fmla="*/ 59 w 75"/>
                <a:gd name="T17" fmla="*/ 28 h 89"/>
                <a:gd name="T18" fmla="*/ 75 w 75"/>
                <a:gd name="T19" fmla="*/ 28 h 89"/>
                <a:gd name="T20" fmla="*/ 75 w 75"/>
                <a:gd name="T21" fmla="*/ 43 h 89"/>
                <a:gd name="T22" fmla="*/ 59 w 75"/>
                <a:gd name="T23" fmla="*/ 43 h 89"/>
                <a:gd name="T24" fmla="*/ 59 w 75"/>
                <a:gd name="T25" fmla="*/ 46 h 89"/>
                <a:gd name="T26" fmla="*/ 62 w 75"/>
                <a:gd name="T27" fmla="*/ 58 h 89"/>
                <a:gd name="T28" fmla="*/ 53 w 75"/>
                <a:gd name="T29" fmla="*/ 80 h 89"/>
                <a:gd name="T30" fmla="*/ 31 w 75"/>
                <a:gd name="T31" fmla="*/ 89 h 89"/>
                <a:gd name="T32" fmla="*/ 9 w 75"/>
                <a:gd name="T33" fmla="*/ 80 h 89"/>
                <a:gd name="T34" fmla="*/ 0 w 75"/>
                <a:gd name="T35" fmla="*/ 58 h 89"/>
                <a:gd name="T36" fmla="*/ 9 w 75"/>
                <a:gd name="T37" fmla="*/ 36 h 89"/>
                <a:gd name="T38" fmla="*/ 15 w 75"/>
                <a:gd name="T39" fmla="*/ 31 h 89"/>
                <a:gd name="T40" fmla="*/ 30 w 75"/>
                <a:gd name="T41" fmla="*/ 14 h 89"/>
                <a:gd name="T42" fmla="*/ 15 w 75"/>
                <a:gd name="T43" fmla="*/ 57 h 89"/>
                <a:gd name="T44" fmla="*/ 38 w 75"/>
                <a:gd name="T45" fmla="*/ 43 h 89"/>
                <a:gd name="T46" fmla="*/ 15 w 75"/>
                <a:gd name="T47" fmla="*/ 57 h 89"/>
                <a:gd name="T48" fmla="*/ 45 w 75"/>
                <a:gd name="T49" fmla="*/ 44 h 89"/>
                <a:gd name="T50" fmla="*/ 31 w 75"/>
                <a:gd name="T51" fmla="*/ 38 h 89"/>
                <a:gd name="T52" fmla="*/ 17 w 75"/>
                <a:gd name="T53" fmla="*/ 44 h 89"/>
                <a:gd name="T54" fmla="*/ 11 w 75"/>
                <a:gd name="T55" fmla="*/ 58 h 89"/>
                <a:gd name="T56" fmla="*/ 17 w 75"/>
                <a:gd name="T57" fmla="*/ 72 h 89"/>
                <a:gd name="T58" fmla="*/ 31 w 75"/>
                <a:gd name="T59" fmla="*/ 78 h 89"/>
                <a:gd name="T60" fmla="*/ 45 w 75"/>
                <a:gd name="T61" fmla="*/ 72 h 89"/>
                <a:gd name="T62" fmla="*/ 51 w 75"/>
                <a:gd name="T63" fmla="*/ 58 h 89"/>
                <a:gd name="T64" fmla="*/ 45 w 75"/>
                <a:gd name="T65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" h="89">
                  <a:moveTo>
                    <a:pt x="30" y="14"/>
                  </a:moveTo>
                  <a:cubicBezTo>
                    <a:pt x="30" y="11"/>
                    <a:pt x="32" y="7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7" y="2"/>
                    <a:pt x="42" y="0"/>
                    <a:pt x="46" y="0"/>
                  </a:cubicBezTo>
                  <a:cubicBezTo>
                    <a:pt x="51" y="0"/>
                    <a:pt x="55" y="2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61" y="8"/>
                    <a:pt x="62" y="12"/>
                    <a:pt x="62" y="17"/>
                  </a:cubicBezTo>
                  <a:cubicBezTo>
                    <a:pt x="62" y="20"/>
                    <a:pt x="61" y="23"/>
                    <a:pt x="60" y="26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1" y="50"/>
                    <a:pt x="62" y="54"/>
                    <a:pt x="62" y="58"/>
                  </a:cubicBezTo>
                  <a:cubicBezTo>
                    <a:pt x="62" y="67"/>
                    <a:pt x="58" y="74"/>
                    <a:pt x="53" y="80"/>
                  </a:cubicBezTo>
                  <a:cubicBezTo>
                    <a:pt x="47" y="85"/>
                    <a:pt x="39" y="89"/>
                    <a:pt x="31" y="89"/>
                  </a:cubicBezTo>
                  <a:cubicBezTo>
                    <a:pt x="22" y="89"/>
                    <a:pt x="15" y="85"/>
                    <a:pt x="9" y="80"/>
                  </a:cubicBezTo>
                  <a:cubicBezTo>
                    <a:pt x="4" y="74"/>
                    <a:pt x="0" y="67"/>
                    <a:pt x="0" y="58"/>
                  </a:cubicBezTo>
                  <a:cubicBezTo>
                    <a:pt x="0" y="50"/>
                    <a:pt x="4" y="42"/>
                    <a:pt x="9" y="36"/>
                  </a:cubicBezTo>
                  <a:cubicBezTo>
                    <a:pt x="11" y="34"/>
                    <a:pt x="13" y="33"/>
                    <a:pt x="15" y="31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15" y="57"/>
                  </a:moveTo>
                  <a:cubicBezTo>
                    <a:pt x="21" y="51"/>
                    <a:pt x="28" y="47"/>
                    <a:pt x="38" y="43"/>
                  </a:cubicBezTo>
                  <a:cubicBezTo>
                    <a:pt x="28" y="42"/>
                    <a:pt x="16" y="44"/>
                    <a:pt x="15" y="57"/>
                  </a:cubicBezTo>
                  <a:close/>
                  <a:moveTo>
                    <a:pt x="45" y="44"/>
                  </a:moveTo>
                  <a:cubicBezTo>
                    <a:pt x="41" y="40"/>
                    <a:pt x="36" y="38"/>
                    <a:pt x="31" y="38"/>
                  </a:cubicBezTo>
                  <a:cubicBezTo>
                    <a:pt x="25" y="38"/>
                    <a:pt x="20" y="40"/>
                    <a:pt x="17" y="44"/>
                  </a:cubicBezTo>
                  <a:cubicBezTo>
                    <a:pt x="13" y="48"/>
                    <a:pt x="11" y="53"/>
                    <a:pt x="11" y="58"/>
                  </a:cubicBezTo>
                  <a:cubicBezTo>
                    <a:pt x="11" y="64"/>
                    <a:pt x="13" y="69"/>
                    <a:pt x="17" y="72"/>
                  </a:cubicBezTo>
                  <a:cubicBezTo>
                    <a:pt x="20" y="76"/>
                    <a:pt x="25" y="78"/>
                    <a:pt x="31" y="78"/>
                  </a:cubicBezTo>
                  <a:cubicBezTo>
                    <a:pt x="36" y="78"/>
                    <a:pt x="41" y="76"/>
                    <a:pt x="45" y="72"/>
                  </a:cubicBezTo>
                  <a:cubicBezTo>
                    <a:pt x="49" y="69"/>
                    <a:pt x="51" y="64"/>
                    <a:pt x="51" y="58"/>
                  </a:cubicBezTo>
                  <a:cubicBezTo>
                    <a:pt x="51" y="53"/>
                    <a:pt x="49" y="48"/>
                    <a:pt x="45" y="4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14"/>
            <p:cNvSpPr>
              <a:spLocks noEditPoints="1"/>
            </p:cNvSpPr>
            <p:nvPr/>
          </p:nvSpPr>
          <p:spPr bwMode="auto">
            <a:xfrm>
              <a:off x="3845" y="2052"/>
              <a:ext cx="154" cy="216"/>
            </a:xfrm>
            <a:custGeom>
              <a:avLst/>
              <a:gdLst>
                <a:gd name="T0" fmla="*/ 34 w 64"/>
                <a:gd name="T1" fmla="*/ 14 h 89"/>
                <a:gd name="T2" fmla="*/ 29 w 64"/>
                <a:gd name="T3" fmla="*/ 5 h 89"/>
                <a:gd name="T4" fmla="*/ 29 w 64"/>
                <a:gd name="T5" fmla="*/ 5 h 89"/>
                <a:gd name="T6" fmla="*/ 18 w 64"/>
                <a:gd name="T7" fmla="*/ 0 h 89"/>
                <a:gd name="T8" fmla="*/ 6 w 64"/>
                <a:gd name="T9" fmla="*/ 5 h 89"/>
                <a:gd name="T10" fmla="*/ 6 w 64"/>
                <a:gd name="T11" fmla="*/ 5 h 89"/>
                <a:gd name="T12" fmla="*/ 1 w 64"/>
                <a:gd name="T13" fmla="*/ 17 h 89"/>
                <a:gd name="T14" fmla="*/ 4 w 64"/>
                <a:gd name="T15" fmla="*/ 26 h 89"/>
                <a:gd name="T16" fmla="*/ 4 w 64"/>
                <a:gd name="T17" fmla="*/ 28 h 89"/>
                <a:gd name="T18" fmla="*/ 0 w 64"/>
                <a:gd name="T19" fmla="*/ 28 h 89"/>
                <a:gd name="T20" fmla="*/ 0 w 64"/>
                <a:gd name="T21" fmla="*/ 42 h 89"/>
                <a:gd name="T22" fmla="*/ 5 w 64"/>
                <a:gd name="T23" fmla="*/ 42 h 89"/>
                <a:gd name="T24" fmla="*/ 5 w 64"/>
                <a:gd name="T25" fmla="*/ 46 h 89"/>
                <a:gd name="T26" fmla="*/ 2 w 64"/>
                <a:gd name="T27" fmla="*/ 58 h 89"/>
                <a:gd name="T28" fmla="*/ 11 w 64"/>
                <a:gd name="T29" fmla="*/ 80 h 89"/>
                <a:gd name="T30" fmla="*/ 33 w 64"/>
                <a:gd name="T31" fmla="*/ 89 h 89"/>
                <a:gd name="T32" fmla="*/ 55 w 64"/>
                <a:gd name="T33" fmla="*/ 80 h 89"/>
                <a:gd name="T34" fmla="*/ 64 w 64"/>
                <a:gd name="T35" fmla="*/ 58 h 89"/>
                <a:gd name="T36" fmla="*/ 55 w 64"/>
                <a:gd name="T37" fmla="*/ 36 h 89"/>
                <a:gd name="T38" fmla="*/ 49 w 64"/>
                <a:gd name="T39" fmla="*/ 31 h 89"/>
                <a:gd name="T40" fmla="*/ 34 w 64"/>
                <a:gd name="T41" fmla="*/ 14 h 89"/>
                <a:gd name="T42" fmla="*/ 17 w 64"/>
                <a:gd name="T43" fmla="*/ 57 h 89"/>
                <a:gd name="T44" fmla="*/ 40 w 64"/>
                <a:gd name="T45" fmla="*/ 43 h 89"/>
                <a:gd name="T46" fmla="*/ 17 w 64"/>
                <a:gd name="T47" fmla="*/ 57 h 89"/>
                <a:gd name="T48" fmla="*/ 19 w 64"/>
                <a:gd name="T49" fmla="*/ 44 h 89"/>
                <a:gd name="T50" fmla="*/ 33 w 64"/>
                <a:gd name="T51" fmla="*/ 38 h 89"/>
                <a:gd name="T52" fmla="*/ 47 w 64"/>
                <a:gd name="T53" fmla="*/ 44 h 89"/>
                <a:gd name="T54" fmla="*/ 53 w 64"/>
                <a:gd name="T55" fmla="*/ 58 h 89"/>
                <a:gd name="T56" fmla="*/ 47 w 64"/>
                <a:gd name="T57" fmla="*/ 72 h 89"/>
                <a:gd name="T58" fmla="*/ 33 w 64"/>
                <a:gd name="T59" fmla="*/ 78 h 89"/>
                <a:gd name="T60" fmla="*/ 19 w 64"/>
                <a:gd name="T61" fmla="*/ 72 h 89"/>
                <a:gd name="T62" fmla="*/ 13 w 64"/>
                <a:gd name="T63" fmla="*/ 58 h 89"/>
                <a:gd name="T64" fmla="*/ 19 w 64"/>
                <a:gd name="T65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89">
                  <a:moveTo>
                    <a:pt x="34" y="14"/>
                  </a:moveTo>
                  <a:cubicBezTo>
                    <a:pt x="33" y="11"/>
                    <a:pt x="32" y="7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6" y="2"/>
                    <a:pt x="22" y="0"/>
                    <a:pt x="18" y="0"/>
                  </a:cubicBezTo>
                  <a:cubicBezTo>
                    <a:pt x="13" y="0"/>
                    <a:pt x="9" y="2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1" y="12"/>
                    <a:pt x="1" y="17"/>
                  </a:cubicBezTo>
                  <a:cubicBezTo>
                    <a:pt x="1" y="20"/>
                    <a:pt x="2" y="23"/>
                    <a:pt x="4" y="26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3" y="50"/>
                    <a:pt x="2" y="54"/>
                    <a:pt x="2" y="58"/>
                  </a:cubicBezTo>
                  <a:cubicBezTo>
                    <a:pt x="2" y="67"/>
                    <a:pt x="6" y="74"/>
                    <a:pt x="11" y="80"/>
                  </a:cubicBezTo>
                  <a:cubicBezTo>
                    <a:pt x="17" y="85"/>
                    <a:pt x="24" y="89"/>
                    <a:pt x="33" y="89"/>
                  </a:cubicBezTo>
                  <a:cubicBezTo>
                    <a:pt x="41" y="89"/>
                    <a:pt x="49" y="85"/>
                    <a:pt x="55" y="80"/>
                  </a:cubicBezTo>
                  <a:cubicBezTo>
                    <a:pt x="60" y="74"/>
                    <a:pt x="64" y="67"/>
                    <a:pt x="64" y="58"/>
                  </a:cubicBezTo>
                  <a:cubicBezTo>
                    <a:pt x="64" y="50"/>
                    <a:pt x="60" y="42"/>
                    <a:pt x="55" y="36"/>
                  </a:cubicBezTo>
                  <a:cubicBezTo>
                    <a:pt x="53" y="34"/>
                    <a:pt x="51" y="33"/>
                    <a:pt x="49" y="31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17" y="57"/>
                  </a:moveTo>
                  <a:cubicBezTo>
                    <a:pt x="18" y="44"/>
                    <a:pt x="30" y="42"/>
                    <a:pt x="40" y="43"/>
                  </a:cubicBezTo>
                  <a:cubicBezTo>
                    <a:pt x="30" y="47"/>
                    <a:pt x="23" y="51"/>
                    <a:pt x="17" y="57"/>
                  </a:cubicBezTo>
                  <a:close/>
                  <a:moveTo>
                    <a:pt x="19" y="44"/>
                  </a:moveTo>
                  <a:cubicBezTo>
                    <a:pt x="22" y="40"/>
                    <a:pt x="27" y="38"/>
                    <a:pt x="33" y="38"/>
                  </a:cubicBezTo>
                  <a:cubicBezTo>
                    <a:pt x="38" y="38"/>
                    <a:pt x="43" y="40"/>
                    <a:pt x="47" y="44"/>
                  </a:cubicBezTo>
                  <a:cubicBezTo>
                    <a:pt x="51" y="48"/>
                    <a:pt x="53" y="53"/>
                    <a:pt x="53" y="58"/>
                  </a:cubicBezTo>
                  <a:cubicBezTo>
                    <a:pt x="53" y="64"/>
                    <a:pt x="51" y="69"/>
                    <a:pt x="47" y="72"/>
                  </a:cubicBezTo>
                  <a:cubicBezTo>
                    <a:pt x="43" y="76"/>
                    <a:pt x="38" y="78"/>
                    <a:pt x="33" y="78"/>
                  </a:cubicBezTo>
                  <a:cubicBezTo>
                    <a:pt x="27" y="78"/>
                    <a:pt x="22" y="76"/>
                    <a:pt x="19" y="72"/>
                  </a:cubicBezTo>
                  <a:cubicBezTo>
                    <a:pt x="15" y="69"/>
                    <a:pt x="13" y="64"/>
                    <a:pt x="13" y="58"/>
                  </a:cubicBezTo>
                  <a:cubicBezTo>
                    <a:pt x="13" y="53"/>
                    <a:pt x="15" y="48"/>
                    <a:pt x="19" y="4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" name="椭圆 22"/>
          <p:cNvSpPr/>
          <p:nvPr/>
        </p:nvSpPr>
        <p:spPr bwMode="auto">
          <a:xfrm>
            <a:off x="534708" y="2944477"/>
            <a:ext cx="864000" cy="864000"/>
          </a:xfrm>
          <a:prstGeom prst="ellipse">
            <a:avLst/>
          </a:prstGeom>
          <a:solidFill>
            <a:srgbClr val="9CFE2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Freeform 9"/>
          <p:cNvSpPr>
            <a:spLocks noEditPoints="1"/>
          </p:cNvSpPr>
          <p:nvPr/>
        </p:nvSpPr>
        <p:spPr bwMode="auto">
          <a:xfrm>
            <a:off x="726878" y="3186153"/>
            <a:ext cx="408979" cy="340714"/>
          </a:xfrm>
          <a:custGeom>
            <a:avLst/>
            <a:gdLst>
              <a:gd name="T0" fmla="*/ 827032318 w 521"/>
              <a:gd name="T1" fmla="*/ 163771701 h 418"/>
              <a:gd name="T2" fmla="*/ 837118274 w 521"/>
              <a:gd name="T3" fmla="*/ 57950506 h 418"/>
              <a:gd name="T4" fmla="*/ 885026417 w 521"/>
              <a:gd name="T5" fmla="*/ 0 h 418"/>
              <a:gd name="T6" fmla="*/ 1313671113 w 521"/>
              <a:gd name="T7" fmla="*/ 0 h 418"/>
              <a:gd name="T8" fmla="*/ 1313671113 w 521"/>
              <a:gd name="T9" fmla="*/ 992703749 h 418"/>
              <a:gd name="T10" fmla="*/ 1268285204 w 521"/>
              <a:gd name="T11" fmla="*/ 1053172989 h 418"/>
              <a:gd name="T12" fmla="*/ 837118274 w 521"/>
              <a:gd name="T13" fmla="*/ 1053172989 h 418"/>
              <a:gd name="T14" fmla="*/ 837118274 w 521"/>
              <a:gd name="T15" fmla="*/ 854129202 h 418"/>
              <a:gd name="T16" fmla="*/ 592539249 w 521"/>
              <a:gd name="T17" fmla="*/ 854129202 h 418"/>
              <a:gd name="T18" fmla="*/ 650531561 w 521"/>
              <a:gd name="T19" fmla="*/ 959950371 h 418"/>
              <a:gd name="T20" fmla="*/ 199194556 w 521"/>
              <a:gd name="T21" fmla="*/ 1053172989 h 418"/>
              <a:gd name="T22" fmla="*/ 267272675 w 521"/>
              <a:gd name="T23" fmla="*/ 959950371 h 418"/>
              <a:gd name="T24" fmla="*/ 60514570 w 521"/>
              <a:gd name="T25" fmla="*/ 854129202 h 418"/>
              <a:gd name="T26" fmla="*/ 0 w 521"/>
              <a:gd name="T27" fmla="*/ 796178522 h 418"/>
              <a:gd name="T28" fmla="*/ 0 w 521"/>
              <a:gd name="T29" fmla="*/ 163771701 h 418"/>
              <a:gd name="T30" fmla="*/ 60514570 w 521"/>
              <a:gd name="T31" fmla="*/ 163771701 h 418"/>
              <a:gd name="T32" fmla="*/ 292487068 w 521"/>
              <a:gd name="T33" fmla="*/ 655083629 h 418"/>
              <a:gd name="T34" fmla="*/ 234494757 w 521"/>
              <a:gd name="T35" fmla="*/ 478715013 h 418"/>
              <a:gd name="T36" fmla="*/ 234494757 w 521"/>
              <a:gd name="T37" fmla="*/ 655083629 h 418"/>
              <a:gd name="T38" fmla="*/ 650531561 w 521"/>
              <a:gd name="T39" fmla="*/ 655083629 h 418"/>
              <a:gd name="T40" fmla="*/ 582453492 w 521"/>
              <a:gd name="T41" fmla="*/ 350218573 h 418"/>
              <a:gd name="T42" fmla="*/ 582453492 w 521"/>
              <a:gd name="T43" fmla="*/ 655083629 h 418"/>
              <a:gd name="T44" fmla="*/ 559759743 w 521"/>
              <a:gd name="T45" fmla="*/ 655083629 h 418"/>
              <a:gd name="T46" fmla="*/ 501767431 w 521"/>
              <a:gd name="T47" fmla="*/ 549262460 h 418"/>
              <a:gd name="T48" fmla="*/ 501767431 w 521"/>
              <a:gd name="T49" fmla="*/ 655083629 h 418"/>
              <a:gd name="T50" fmla="*/ 466467280 w 521"/>
              <a:gd name="T51" fmla="*/ 655083629 h 418"/>
              <a:gd name="T52" fmla="*/ 408473280 w 521"/>
              <a:gd name="T53" fmla="*/ 513988736 h 418"/>
              <a:gd name="T54" fmla="*/ 408473280 w 521"/>
              <a:gd name="T55" fmla="*/ 655083629 h 418"/>
              <a:gd name="T56" fmla="*/ 385781120 w 521"/>
              <a:gd name="T57" fmla="*/ 655083629 h 418"/>
              <a:gd name="T58" fmla="*/ 325266575 w 521"/>
              <a:gd name="T59" fmla="*/ 433363083 h 418"/>
              <a:gd name="T60" fmla="*/ 325266575 w 521"/>
              <a:gd name="T61" fmla="*/ 655083629 h 418"/>
              <a:gd name="T62" fmla="*/ 1210291304 w 521"/>
              <a:gd name="T63" fmla="*/ 372893744 h 418"/>
              <a:gd name="T64" fmla="*/ 1001012629 w 521"/>
              <a:gd name="T65" fmla="*/ 304865056 h 418"/>
              <a:gd name="T66" fmla="*/ 1210291304 w 521"/>
              <a:gd name="T67" fmla="*/ 199045424 h 418"/>
              <a:gd name="T68" fmla="*/ 943018729 w 521"/>
              <a:gd name="T69" fmla="*/ 115899426 h 418"/>
              <a:gd name="T70" fmla="*/ 1210291304 w 521"/>
              <a:gd name="T71" fmla="*/ 947351820 h 418"/>
              <a:gd name="T72" fmla="*/ 1001012629 w 521"/>
              <a:gd name="T73" fmla="*/ 478715013 h 418"/>
              <a:gd name="T74" fmla="*/ 1001012629 w 521"/>
              <a:gd name="T75" fmla="*/ 372893744 h 418"/>
              <a:gd name="T76" fmla="*/ 105900504 w 521"/>
              <a:gd name="T77" fmla="*/ 279669540 h 418"/>
              <a:gd name="T78" fmla="*/ 779125764 w 521"/>
              <a:gd name="T79" fmla="*/ 748307834 h 41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21"/>
              <a:gd name="T121" fmla="*/ 0 h 418"/>
              <a:gd name="T122" fmla="*/ 521 w 521"/>
              <a:gd name="T123" fmla="*/ 418 h 418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21" h="418">
                <a:moveTo>
                  <a:pt x="24" y="65"/>
                </a:moveTo>
                <a:lnTo>
                  <a:pt x="328" y="65"/>
                </a:lnTo>
                <a:lnTo>
                  <a:pt x="332" y="65"/>
                </a:lnTo>
                <a:lnTo>
                  <a:pt x="332" y="23"/>
                </a:lnTo>
                <a:lnTo>
                  <a:pt x="332" y="0"/>
                </a:lnTo>
                <a:lnTo>
                  <a:pt x="351" y="0"/>
                </a:lnTo>
                <a:lnTo>
                  <a:pt x="503" y="0"/>
                </a:lnTo>
                <a:lnTo>
                  <a:pt x="521" y="0"/>
                </a:lnTo>
                <a:lnTo>
                  <a:pt x="521" y="23"/>
                </a:lnTo>
                <a:lnTo>
                  <a:pt x="521" y="394"/>
                </a:lnTo>
                <a:lnTo>
                  <a:pt x="521" y="418"/>
                </a:lnTo>
                <a:lnTo>
                  <a:pt x="503" y="418"/>
                </a:lnTo>
                <a:lnTo>
                  <a:pt x="351" y="418"/>
                </a:lnTo>
                <a:lnTo>
                  <a:pt x="332" y="418"/>
                </a:lnTo>
                <a:lnTo>
                  <a:pt x="332" y="394"/>
                </a:lnTo>
                <a:lnTo>
                  <a:pt x="332" y="339"/>
                </a:lnTo>
                <a:lnTo>
                  <a:pt x="328" y="339"/>
                </a:lnTo>
                <a:lnTo>
                  <a:pt x="235" y="339"/>
                </a:lnTo>
                <a:lnTo>
                  <a:pt x="235" y="381"/>
                </a:lnTo>
                <a:lnTo>
                  <a:pt x="258" y="381"/>
                </a:lnTo>
                <a:lnTo>
                  <a:pt x="258" y="418"/>
                </a:lnTo>
                <a:lnTo>
                  <a:pt x="79" y="418"/>
                </a:lnTo>
                <a:lnTo>
                  <a:pt x="79" y="381"/>
                </a:lnTo>
                <a:lnTo>
                  <a:pt x="106" y="381"/>
                </a:lnTo>
                <a:lnTo>
                  <a:pt x="106" y="339"/>
                </a:lnTo>
                <a:lnTo>
                  <a:pt x="24" y="339"/>
                </a:lnTo>
                <a:lnTo>
                  <a:pt x="0" y="339"/>
                </a:lnTo>
                <a:lnTo>
                  <a:pt x="0" y="316"/>
                </a:lnTo>
                <a:lnTo>
                  <a:pt x="0" y="88"/>
                </a:lnTo>
                <a:lnTo>
                  <a:pt x="0" y="65"/>
                </a:lnTo>
                <a:lnTo>
                  <a:pt x="24" y="65"/>
                </a:lnTo>
                <a:close/>
                <a:moveTo>
                  <a:pt x="93" y="260"/>
                </a:moveTo>
                <a:lnTo>
                  <a:pt x="116" y="260"/>
                </a:lnTo>
                <a:lnTo>
                  <a:pt x="116" y="190"/>
                </a:lnTo>
                <a:lnTo>
                  <a:pt x="93" y="190"/>
                </a:lnTo>
                <a:lnTo>
                  <a:pt x="93" y="260"/>
                </a:lnTo>
                <a:close/>
                <a:moveTo>
                  <a:pt x="231" y="260"/>
                </a:moveTo>
                <a:lnTo>
                  <a:pt x="258" y="260"/>
                </a:lnTo>
                <a:lnTo>
                  <a:pt x="258" y="139"/>
                </a:lnTo>
                <a:lnTo>
                  <a:pt x="231" y="139"/>
                </a:lnTo>
                <a:lnTo>
                  <a:pt x="231" y="260"/>
                </a:lnTo>
                <a:close/>
                <a:moveTo>
                  <a:pt x="199" y="260"/>
                </a:moveTo>
                <a:lnTo>
                  <a:pt x="222" y="260"/>
                </a:lnTo>
                <a:lnTo>
                  <a:pt x="222" y="218"/>
                </a:lnTo>
                <a:lnTo>
                  <a:pt x="199" y="218"/>
                </a:lnTo>
                <a:lnTo>
                  <a:pt x="199" y="260"/>
                </a:lnTo>
                <a:close/>
                <a:moveTo>
                  <a:pt x="162" y="260"/>
                </a:moveTo>
                <a:lnTo>
                  <a:pt x="185" y="260"/>
                </a:lnTo>
                <a:lnTo>
                  <a:pt x="185" y="204"/>
                </a:lnTo>
                <a:lnTo>
                  <a:pt x="162" y="204"/>
                </a:lnTo>
                <a:lnTo>
                  <a:pt x="162" y="260"/>
                </a:lnTo>
                <a:close/>
                <a:moveTo>
                  <a:pt x="129" y="260"/>
                </a:moveTo>
                <a:lnTo>
                  <a:pt x="153" y="260"/>
                </a:lnTo>
                <a:lnTo>
                  <a:pt x="153" y="172"/>
                </a:lnTo>
                <a:lnTo>
                  <a:pt x="129" y="172"/>
                </a:lnTo>
                <a:lnTo>
                  <a:pt x="129" y="260"/>
                </a:lnTo>
                <a:close/>
                <a:moveTo>
                  <a:pt x="397" y="148"/>
                </a:moveTo>
                <a:lnTo>
                  <a:pt x="480" y="148"/>
                </a:lnTo>
                <a:lnTo>
                  <a:pt x="480" y="121"/>
                </a:lnTo>
                <a:lnTo>
                  <a:pt x="397" y="121"/>
                </a:lnTo>
                <a:lnTo>
                  <a:pt x="397" y="79"/>
                </a:lnTo>
                <a:lnTo>
                  <a:pt x="480" y="79"/>
                </a:lnTo>
                <a:lnTo>
                  <a:pt x="480" y="46"/>
                </a:lnTo>
                <a:lnTo>
                  <a:pt x="374" y="46"/>
                </a:lnTo>
                <a:lnTo>
                  <a:pt x="374" y="376"/>
                </a:lnTo>
                <a:lnTo>
                  <a:pt x="480" y="376"/>
                </a:lnTo>
                <a:lnTo>
                  <a:pt x="480" y="190"/>
                </a:lnTo>
                <a:lnTo>
                  <a:pt x="397" y="190"/>
                </a:lnTo>
                <a:lnTo>
                  <a:pt x="397" y="148"/>
                </a:lnTo>
                <a:close/>
                <a:moveTo>
                  <a:pt x="309" y="111"/>
                </a:moveTo>
                <a:lnTo>
                  <a:pt x="42" y="111"/>
                </a:lnTo>
                <a:lnTo>
                  <a:pt x="42" y="297"/>
                </a:lnTo>
                <a:lnTo>
                  <a:pt x="309" y="297"/>
                </a:lnTo>
                <a:lnTo>
                  <a:pt x="309" y="1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514922" y="4003079"/>
            <a:ext cx="864000" cy="864000"/>
          </a:xfrm>
          <a:prstGeom prst="ellipse">
            <a:avLst/>
          </a:prstGeom>
          <a:solidFill>
            <a:srgbClr val="58B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Freeform 18"/>
          <p:cNvSpPr>
            <a:spLocks noEditPoints="1"/>
          </p:cNvSpPr>
          <p:nvPr/>
        </p:nvSpPr>
        <p:spPr bwMode="auto">
          <a:xfrm>
            <a:off x="754343" y="4240782"/>
            <a:ext cx="367838" cy="388593"/>
          </a:xfrm>
          <a:custGeom>
            <a:avLst/>
            <a:gdLst>
              <a:gd name="T0" fmla="*/ 763559453 w 101"/>
              <a:gd name="T1" fmla="*/ 711546104 h 123"/>
              <a:gd name="T2" fmla="*/ 2147483647 w 101"/>
              <a:gd name="T3" fmla="*/ 444716393 h 123"/>
              <a:gd name="T4" fmla="*/ 2147483647 w 101"/>
              <a:gd name="T5" fmla="*/ 711546104 h 123"/>
              <a:gd name="T6" fmla="*/ 2147483647 w 101"/>
              <a:gd name="T7" fmla="*/ 800489341 h 123"/>
              <a:gd name="T8" fmla="*/ 1257627802 w 101"/>
              <a:gd name="T9" fmla="*/ 1067319261 h 123"/>
              <a:gd name="T10" fmla="*/ 1033050766 w 101"/>
              <a:gd name="T11" fmla="*/ 1378623924 h 123"/>
              <a:gd name="T12" fmla="*/ 1033050766 w 101"/>
              <a:gd name="T13" fmla="*/ 2147483647 h 123"/>
              <a:gd name="T14" fmla="*/ 763559453 w 101"/>
              <a:gd name="T15" fmla="*/ 2147483647 h 123"/>
              <a:gd name="T16" fmla="*/ 763559453 w 101"/>
              <a:gd name="T17" fmla="*/ 711546104 h 123"/>
              <a:gd name="T18" fmla="*/ 2147483647 w 101"/>
              <a:gd name="T19" fmla="*/ 2147483647 h 123"/>
              <a:gd name="T20" fmla="*/ 2147483647 w 101"/>
              <a:gd name="T21" fmla="*/ 2147483647 h 123"/>
              <a:gd name="T22" fmla="*/ 2147483647 w 101"/>
              <a:gd name="T23" fmla="*/ 2147483647 h 123"/>
              <a:gd name="T24" fmla="*/ 2147483647 w 101"/>
              <a:gd name="T25" fmla="*/ 1956752048 h 123"/>
              <a:gd name="T26" fmla="*/ 2147483647 w 101"/>
              <a:gd name="T27" fmla="*/ 2147483647 h 123"/>
              <a:gd name="T28" fmla="*/ 2021187465 w 101"/>
              <a:gd name="T29" fmla="*/ 1689921920 h 123"/>
              <a:gd name="T30" fmla="*/ 2021187465 w 101"/>
              <a:gd name="T31" fmla="*/ 2147483647 h 123"/>
              <a:gd name="T32" fmla="*/ 2147483647 w 101"/>
              <a:gd name="T33" fmla="*/ 2147483647 h 123"/>
              <a:gd name="T34" fmla="*/ 2147483647 w 101"/>
              <a:gd name="T35" fmla="*/ 2147483647 h 123"/>
              <a:gd name="T36" fmla="*/ 2147483647 w 101"/>
              <a:gd name="T37" fmla="*/ 1689921920 h 123"/>
              <a:gd name="T38" fmla="*/ 2147483647 w 101"/>
              <a:gd name="T39" fmla="*/ 1423092209 h 123"/>
              <a:gd name="T40" fmla="*/ 2021187465 w 101"/>
              <a:gd name="T41" fmla="*/ 1689921920 h 123"/>
              <a:gd name="T42" fmla="*/ 1347462639 w 101"/>
              <a:gd name="T43" fmla="*/ 1289680687 h 123"/>
              <a:gd name="T44" fmla="*/ 1212713736 w 101"/>
              <a:gd name="T45" fmla="*/ 1378623924 h 123"/>
              <a:gd name="T46" fmla="*/ 1212713736 w 101"/>
              <a:gd name="T47" fmla="*/ 2147483647 h 123"/>
              <a:gd name="T48" fmla="*/ 1347462639 w 101"/>
              <a:gd name="T49" fmla="*/ 2147483647 h 123"/>
              <a:gd name="T50" fmla="*/ 1706781876 w 101"/>
              <a:gd name="T51" fmla="*/ 2147483647 h 123"/>
              <a:gd name="T52" fmla="*/ 1841531198 w 101"/>
              <a:gd name="T53" fmla="*/ 2147483647 h 123"/>
              <a:gd name="T54" fmla="*/ 1841531198 w 101"/>
              <a:gd name="T55" fmla="*/ 1734396872 h 123"/>
              <a:gd name="T56" fmla="*/ 1706781876 w 101"/>
              <a:gd name="T57" fmla="*/ 1512035446 h 123"/>
              <a:gd name="T58" fmla="*/ 1347462639 w 101"/>
              <a:gd name="T59" fmla="*/ 1289680687 h 123"/>
              <a:gd name="T60" fmla="*/ 1616953743 w 101"/>
              <a:gd name="T61" fmla="*/ 1200737450 h 123"/>
              <a:gd name="T62" fmla="*/ 1841531198 w 101"/>
              <a:gd name="T63" fmla="*/ 1378623924 h 123"/>
              <a:gd name="T64" fmla="*/ 1886445265 w 101"/>
              <a:gd name="T65" fmla="*/ 1378623924 h 123"/>
              <a:gd name="T66" fmla="*/ 2147483647 w 101"/>
              <a:gd name="T67" fmla="*/ 1111794213 h 123"/>
              <a:gd name="T68" fmla="*/ 2147483647 w 101"/>
              <a:gd name="T69" fmla="*/ 978376024 h 123"/>
              <a:gd name="T70" fmla="*/ 1616953743 w 101"/>
              <a:gd name="T71" fmla="*/ 1200737450 h 123"/>
              <a:gd name="T72" fmla="*/ 89828159 w 101"/>
              <a:gd name="T73" fmla="*/ 311304768 h 123"/>
              <a:gd name="T74" fmla="*/ 494068350 w 101"/>
              <a:gd name="T75" fmla="*/ 578134583 h 123"/>
              <a:gd name="T76" fmla="*/ 583896483 w 101"/>
              <a:gd name="T77" fmla="*/ 800489341 h 123"/>
              <a:gd name="T78" fmla="*/ 583896483 w 101"/>
              <a:gd name="T79" fmla="*/ 2147483647 h 123"/>
              <a:gd name="T80" fmla="*/ 494068350 w 101"/>
              <a:gd name="T81" fmla="*/ 2147483647 h 123"/>
              <a:gd name="T82" fmla="*/ 89828159 w 101"/>
              <a:gd name="T83" fmla="*/ 2147483647 h 123"/>
              <a:gd name="T84" fmla="*/ 0 w 101"/>
              <a:gd name="T85" fmla="*/ 2147483647 h 123"/>
              <a:gd name="T86" fmla="*/ 0 w 101"/>
              <a:gd name="T87" fmla="*/ 400248005 h 123"/>
              <a:gd name="T88" fmla="*/ 89828159 w 101"/>
              <a:gd name="T89" fmla="*/ 311304768 h 123"/>
              <a:gd name="T90" fmla="*/ 359326045 w 101"/>
              <a:gd name="T91" fmla="*/ 266829815 h 123"/>
              <a:gd name="T92" fmla="*/ 583896483 w 101"/>
              <a:gd name="T93" fmla="*/ 400248005 h 123"/>
              <a:gd name="T94" fmla="*/ 628817253 w 101"/>
              <a:gd name="T95" fmla="*/ 444716393 h 123"/>
              <a:gd name="T96" fmla="*/ 2147483647 w 101"/>
              <a:gd name="T97" fmla="*/ 177886526 h 123"/>
              <a:gd name="T98" fmla="*/ 2147483647 w 101"/>
              <a:gd name="T99" fmla="*/ 0 h 123"/>
              <a:gd name="T100" fmla="*/ 359326045 w 101"/>
              <a:gd name="T101" fmla="*/ 266829815 h 123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101"/>
              <a:gd name="T154" fmla="*/ 0 h 123"/>
              <a:gd name="T155" fmla="*/ 101 w 101"/>
              <a:gd name="T156" fmla="*/ 123 h 123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101" h="123">
                <a:moveTo>
                  <a:pt x="17" y="16"/>
                </a:moveTo>
                <a:cubicBezTo>
                  <a:pt x="66" y="10"/>
                  <a:pt x="66" y="10"/>
                  <a:pt x="66" y="10"/>
                </a:cubicBezTo>
                <a:cubicBezTo>
                  <a:pt x="70" y="10"/>
                  <a:pt x="73" y="12"/>
                  <a:pt x="73" y="16"/>
                </a:cubicBezTo>
                <a:cubicBezTo>
                  <a:pt x="73" y="18"/>
                  <a:pt x="73" y="18"/>
                  <a:pt x="73" y="18"/>
                </a:cubicBezTo>
                <a:cubicBezTo>
                  <a:pt x="28" y="24"/>
                  <a:pt x="28" y="24"/>
                  <a:pt x="28" y="24"/>
                </a:cubicBezTo>
                <a:cubicBezTo>
                  <a:pt x="24" y="25"/>
                  <a:pt x="23" y="27"/>
                  <a:pt x="23" y="31"/>
                </a:cubicBezTo>
                <a:cubicBezTo>
                  <a:pt x="23" y="99"/>
                  <a:pt x="23" y="99"/>
                  <a:pt x="23" y="99"/>
                </a:cubicBezTo>
                <a:cubicBezTo>
                  <a:pt x="17" y="99"/>
                  <a:pt x="17" y="99"/>
                  <a:pt x="17" y="99"/>
                </a:cubicBezTo>
                <a:cubicBezTo>
                  <a:pt x="17" y="16"/>
                  <a:pt x="17" y="16"/>
                  <a:pt x="17" y="16"/>
                </a:cubicBezTo>
                <a:close/>
                <a:moveTo>
                  <a:pt x="54" y="49"/>
                </a:moveTo>
                <a:cubicBezTo>
                  <a:pt x="54" y="66"/>
                  <a:pt x="54" y="66"/>
                  <a:pt x="54" y="66"/>
                </a:cubicBezTo>
                <a:cubicBezTo>
                  <a:pt x="92" y="61"/>
                  <a:pt x="92" y="61"/>
                  <a:pt x="92" y="61"/>
                </a:cubicBezTo>
                <a:cubicBezTo>
                  <a:pt x="92" y="44"/>
                  <a:pt x="92" y="44"/>
                  <a:pt x="92" y="44"/>
                </a:cubicBezTo>
                <a:cubicBezTo>
                  <a:pt x="54" y="49"/>
                  <a:pt x="54" y="49"/>
                  <a:pt x="54" y="49"/>
                </a:cubicBezTo>
                <a:close/>
                <a:moveTo>
                  <a:pt x="45" y="38"/>
                </a:moveTo>
                <a:cubicBezTo>
                  <a:pt x="45" y="121"/>
                  <a:pt x="45" y="121"/>
                  <a:pt x="45" y="121"/>
                </a:cubicBezTo>
                <a:cubicBezTo>
                  <a:pt x="93" y="115"/>
                  <a:pt x="93" y="115"/>
                  <a:pt x="93" y="115"/>
                </a:cubicBezTo>
                <a:cubicBezTo>
                  <a:pt x="97" y="114"/>
                  <a:pt x="101" y="111"/>
                  <a:pt x="101" y="107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01" y="34"/>
                  <a:pt x="97" y="31"/>
                  <a:pt x="93" y="32"/>
                </a:cubicBezTo>
                <a:cubicBezTo>
                  <a:pt x="45" y="38"/>
                  <a:pt x="45" y="38"/>
                  <a:pt x="45" y="38"/>
                </a:cubicBezTo>
                <a:close/>
                <a:moveTo>
                  <a:pt x="30" y="29"/>
                </a:moveTo>
                <a:cubicBezTo>
                  <a:pt x="28" y="28"/>
                  <a:pt x="27" y="29"/>
                  <a:pt x="27" y="31"/>
                </a:cubicBezTo>
                <a:cubicBezTo>
                  <a:pt x="27" y="111"/>
                  <a:pt x="27" y="111"/>
                  <a:pt x="27" y="111"/>
                </a:cubicBezTo>
                <a:cubicBezTo>
                  <a:pt x="27" y="113"/>
                  <a:pt x="28" y="115"/>
                  <a:pt x="30" y="116"/>
                </a:cubicBezTo>
                <a:cubicBezTo>
                  <a:pt x="38" y="122"/>
                  <a:pt x="38" y="122"/>
                  <a:pt x="38" y="122"/>
                </a:cubicBezTo>
                <a:cubicBezTo>
                  <a:pt x="40" y="123"/>
                  <a:pt x="41" y="122"/>
                  <a:pt x="41" y="119"/>
                </a:cubicBezTo>
                <a:cubicBezTo>
                  <a:pt x="41" y="39"/>
                  <a:pt x="41" y="39"/>
                  <a:pt x="41" y="39"/>
                </a:cubicBezTo>
                <a:cubicBezTo>
                  <a:pt x="41" y="37"/>
                  <a:pt x="40" y="35"/>
                  <a:pt x="38" y="34"/>
                </a:cubicBezTo>
                <a:cubicBezTo>
                  <a:pt x="30" y="29"/>
                  <a:pt x="30" y="29"/>
                  <a:pt x="30" y="29"/>
                </a:cubicBezTo>
                <a:close/>
                <a:moveTo>
                  <a:pt x="36" y="27"/>
                </a:moveTo>
                <a:cubicBezTo>
                  <a:pt x="41" y="31"/>
                  <a:pt x="41" y="31"/>
                  <a:pt x="41" y="31"/>
                </a:cubicBezTo>
                <a:cubicBezTo>
                  <a:pt x="41" y="31"/>
                  <a:pt x="42" y="31"/>
                  <a:pt x="42" y="31"/>
                </a:cubicBezTo>
                <a:cubicBezTo>
                  <a:pt x="88" y="25"/>
                  <a:pt x="88" y="25"/>
                  <a:pt x="88" y="25"/>
                </a:cubicBezTo>
                <a:cubicBezTo>
                  <a:pt x="87" y="23"/>
                  <a:pt x="84" y="21"/>
                  <a:pt x="81" y="22"/>
                </a:cubicBezTo>
                <a:cubicBezTo>
                  <a:pt x="36" y="27"/>
                  <a:pt x="36" y="27"/>
                  <a:pt x="36" y="27"/>
                </a:cubicBezTo>
                <a:close/>
                <a:moveTo>
                  <a:pt x="2" y="7"/>
                </a:moveTo>
                <a:cubicBezTo>
                  <a:pt x="11" y="13"/>
                  <a:pt x="11" y="13"/>
                  <a:pt x="11" y="13"/>
                </a:cubicBezTo>
                <a:cubicBezTo>
                  <a:pt x="12" y="14"/>
                  <a:pt x="13" y="16"/>
                  <a:pt x="13" y="18"/>
                </a:cubicBezTo>
                <a:cubicBezTo>
                  <a:pt x="13" y="98"/>
                  <a:pt x="13" y="98"/>
                  <a:pt x="13" y="98"/>
                </a:cubicBezTo>
                <a:cubicBezTo>
                  <a:pt x="13" y="100"/>
                  <a:pt x="12" y="101"/>
                  <a:pt x="11" y="100"/>
                </a:cubicBezTo>
                <a:cubicBezTo>
                  <a:pt x="2" y="95"/>
                  <a:pt x="2" y="95"/>
                  <a:pt x="2" y="95"/>
                </a:cubicBezTo>
                <a:cubicBezTo>
                  <a:pt x="1" y="94"/>
                  <a:pt x="0" y="92"/>
                  <a:pt x="0" y="89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1" y="6"/>
                  <a:pt x="2" y="7"/>
                </a:cubicBezTo>
                <a:close/>
                <a:moveTo>
                  <a:pt x="8" y="6"/>
                </a:moveTo>
                <a:cubicBezTo>
                  <a:pt x="13" y="9"/>
                  <a:pt x="13" y="9"/>
                  <a:pt x="13" y="9"/>
                </a:cubicBezTo>
                <a:cubicBezTo>
                  <a:pt x="14" y="9"/>
                  <a:pt x="14" y="9"/>
                  <a:pt x="14" y="10"/>
                </a:cubicBezTo>
                <a:cubicBezTo>
                  <a:pt x="60" y="4"/>
                  <a:pt x="60" y="4"/>
                  <a:pt x="60" y="4"/>
                </a:cubicBezTo>
                <a:cubicBezTo>
                  <a:pt x="59" y="1"/>
                  <a:pt x="56" y="0"/>
                  <a:pt x="53" y="0"/>
                </a:cubicBezTo>
                <a:lnTo>
                  <a:pt x="8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23648" y="2029342"/>
            <a:ext cx="66792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引</a:t>
            </a:r>
            <a:r>
              <a:rPr lang="zh-CN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进</a:t>
            </a:r>
            <a:r>
              <a:rPr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人员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人：张艺严、刘勇、魏亮、刘勇、吴冬、黄光霁、张倩，均为本科学历</a:t>
            </a:r>
            <a:r>
              <a:rPr lang="zh-CN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，高级</a:t>
            </a:r>
            <a:r>
              <a:rPr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职称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人，工作经验</a:t>
            </a:r>
            <a:r>
              <a:rPr lang="zh-CN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丰富。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879235" y="904915"/>
            <a:ext cx="6679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主动收集简历</a:t>
            </a:r>
            <a:r>
              <a:rPr lang="en-US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32</a:t>
            </a:r>
            <a:r>
              <a:rPr lang="zh-CN" altLang="en-US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份，筛选并通知面试</a:t>
            </a:r>
            <a:r>
              <a:rPr lang="en-US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17</a:t>
            </a:r>
            <a:r>
              <a:rPr lang="zh-CN" altLang="en-US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人次，共完成面试</a:t>
            </a:r>
            <a:r>
              <a:rPr lang="en-US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en-US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场。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893866" y="3033346"/>
            <a:ext cx="66792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分析人员经验与擅长领域，进行职责划分，明确岗位需求，完成合理分工。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864603" y="4111912"/>
            <a:ext cx="66792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组织技术分享，完成移动开发、服务总线开发、数据库运维等专题共享共计</a:t>
            </a:r>
            <a:r>
              <a:rPr lang="en-US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课时。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0099592"/>
      </p:ext>
    </p:extLst>
  </p:cSld>
  <p:clrMapOvr>
    <a:masterClrMapping/>
  </p:clrMapOvr>
  <p:transition spd="slow" advClick="0" advTm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999007" y="507448"/>
            <a:ext cx="1080120" cy="1080120"/>
            <a:chOff x="456294" y="1959430"/>
            <a:chExt cx="2148114" cy="2148114"/>
          </a:xfrm>
        </p:grpSpPr>
        <p:sp>
          <p:nvSpPr>
            <p:cNvPr id="4" name="椭圆 3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rgbClr val="58BD38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3078339" y="502883"/>
            <a:ext cx="1080000" cy="1080000"/>
            <a:chOff x="2492224" y="1959430"/>
            <a:chExt cx="2148114" cy="2148114"/>
          </a:xfrm>
        </p:grpSpPr>
        <p:sp>
          <p:nvSpPr>
            <p:cNvPr id="7" name="椭圆 6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rgbClr val="9CFE2E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300" y="2326696"/>
              <a:ext cx="1379962" cy="1413582"/>
            </a:xfrm>
            <a:prstGeom prst="rect">
              <a:avLst/>
            </a:prstGeom>
          </p:spPr>
        </p:pic>
      </p:grp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7165082" y="507448"/>
            <a:ext cx="1080000" cy="1080000"/>
            <a:chOff x="6564085" y="1959430"/>
            <a:chExt cx="2148114" cy="2148114"/>
          </a:xfrm>
        </p:grpSpPr>
        <p:sp>
          <p:nvSpPr>
            <p:cNvPr id="10" name="椭圆 9"/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rgbClr val="A6FE4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5085870" y="496057"/>
            <a:ext cx="1080000" cy="1080000"/>
            <a:chOff x="4528154" y="1959430"/>
            <a:chExt cx="2148114" cy="2148114"/>
          </a:xfrm>
        </p:grpSpPr>
        <p:sp>
          <p:nvSpPr>
            <p:cNvPr id="18" name="椭圆 17"/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rgbClr val="58BD38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9" name="Group 4"/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20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6"/>
              <p:cNvSpPr>
                <a:spLocks/>
              </p:cNvSpPr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7"/>
              <p:cNvSpPr>
                <a:spLocks/>
              </p:cNvSpPr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8"/>
              <p:cNvSpPr>
                <a:spLocks/>
              </p:cNvSpPr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9"/>
              <p:cNvSpPr>
                <a:spLocks/>
              </p:cNvSpPr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10"/>
              <p:cNvSpPr>
                <a:spLocks/>
              </p:cNvSpPr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11"/>
              <p:cNvSpPr>
                <a:spLocks/>
              </p:cNvSpPr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5328607"/>
      </p:ext>
    </p:extLst>
  </p:cSld>
  <p:clrMapOvr>
    <a:masterClrMapping/>
  </p:clrMapOvr>
  <p:transition spd="slow" advClick="0" advTm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6"/>
          <p:cNvGrpSpPr>
            <a:grpSpLocks/>
          </p:cNvGrpSpPr>
          <p:nvPr/>
        </p:nvGrpSpPr>
        <p:grpSpPr bwMode="auto">
          <a:xfrm>
            <a:off x="396330" y="2988211"/>
            <a:ext cx="8388350" cy="1727200"/>
            <a:chOff x="428596" y="2285992"/>
            <a:chExt cx="9072626" cy="1867934"/>
          </a:xfrm>
        </p:grpSpPr>
        <p:grpSp>
          <p:nvGrpSpPr>
            <p:cNvPr id="4" name="组合 18"/>
            <p:cNvGrpSpPr>
              <a:grpSpLocks/>
            </p:cNvGrpSpPr>
            <p:nvPr/>
          </p:nvGrpSpPr>
          <p:grpSpPr bwMode="auto">
            <a:xfrm>
              <a:off x="428596" y="2285992"/>
              <a:ext cx="4455479" cy="1867934"/>
              <a:chOff x="142844" y="2287607"/>
              <a:chExt cx="5278457" cy="2212963"/>
            </a:xfrm>
          </p:grpSpPr>
          <p:grpSp>
            <p:nvGrpSpPr>
              <p:cNvPr id="12" name="组合 14"/>
              <p:cNvGrpSpPr>
                <a:grpSpLocks/>
              </p:cNvGrpSpPr>
              <p:nvPr/>
            </p:nvGrpSpPr>
            <p:grpSpPr bwMode="auto">
              <a:xfrm>
                <a:off x="142844" y="2298707"/>
                <a:ext cx="2563813" cy="2201863"/>
                <a:chOff x="357158" y="2166931"/>
                <a:chExt cx="2563813" cy="2201863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357158" y="2570762"/>
                  <a:ext cx="2563028" cy="1798032"/>
                </a:xfrm>
                <a:prstGeom prst="rect">
                  <a:avLst/>
                </a:prstGeom>
                <a:solidFill>
                  <a:srgbClr val="0E9C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>
                  <a:off x="1280662" y="2166002"/>
                  <a:ext cx="1639524" cy="374251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0E9C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  <p:grpSp>
            <p:nvGrpSpPr>
              <p:cNvPr id="13" name="组合 15"/>
              <p:cNvGrpSpPr/>
              <p:nvPr/>
            </p:nvGrpSpPr>
            <p:grpSpPr>
              <a:xfrm>
                <a:off x="2857488" y="2287607"/>
                <a:ext cx="2563813" cy="2201863"/>
                <a:chOff x="357158" y="2166931"/>
                <a:chExt cx="2563813" cy="2201863"/>
              </a:xfrm>
              <a:solidFill>
                <a:srgbClr val="8FC5DD"/>
              </a:solidFill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357158" y="2571744"/>
                  <a:ext cx="2563813" cy="17970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" name="任意多边形 14"/>
                <p:cNvSpPr/>
                <p:nvPr/>
              </p:nvSpPr>
              <p:spPr>
                <a:xfrm>
                  <a:off x="1281083" y="2166931"/>
                  <a:ext cx="1639888" cy="374650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</p:grpSp>
        <p:grpSp>
          <p:nvGrpSpPr>
            <p:cNvPr id="5" name="组合 19"/>
            <p:cNvGrpSpPr>
              <a:grpSpLocks/>
            </p:cNvGrpSpPr>
            <p:nvPr/>
          </p:nvGrpSpPr>
          <p:grpSpPr bwMode="auto">
            <a:xfrm>
              <a:off x="5045743" y="2285992"/>
              <a:ext cx="4455479" cy="1867934"/>
              <a:chOff x="142844" y="2287607"/>
              <a:chExt cx="5278457" cy="2212963"/>
            </a:xfrm>
          </p:grpSpPr>
          <p:grpSp>
            <p:nvGrpSpPr>
              <p:cNvPr id="6" name="组合 14"/>
              <p:cNvGrpSpPr>
                <a:grpSpLocks/>
              </p:cNvGrpSpPr>
              <p:nvPr/>
            </p:nvGrpSpPr>
            <p:grpSpPr bwMode="auto">
              <a:xfrm>
                <a:off x="142844" y="2298707"/>
                <a:ext cx="2563813" cy="2201863"/>
                <a:chOff x="357158" y="2166931"/>
                <a:chExt cx="2563813" cy="2201863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356998" y="2570762"/>
                  <a:ext cx="2563028" cy="1798032"/>
                </a:xfrm>
                <a:prstGeom prst="rect">
                  <a:avLst/>
                </a:prstGeom>
                <a:solidFill>
                  <a:srgbClr val="0E9C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1" name="任意多边形 10"/>
                <p:cNvSpPr/>
                <p:nvPr/>
              </p:nvSpPr>
              <p:spPr>
                <a:xfrm>
                  <a:off x="1280501" y="2166002"/>
                  <a:ext cx="1639524" cy="374251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0E9C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  <p:grpSp>
            <p:nvGrpSpPr>
              <p:cNvPr id="7" name="组合 15"/>
              <p:cNvGrpSpPr/>
              <p:nvPr/>
            </p:nvGrpSpPr>
            <p:grpSpPr>
              <a:xfrm>
                <a:off x="2857488" y="2287607"/>
                <a:ext cx="2563813" cy="2201863"/>
                <a:chOff x="357158" y="2166931"/>
                <a:chExt cx="2563813" cy="2201863"/>
              </a:xfrm>
              <a:solidFill>
                <a:srgbClr val="8FC5DD"/>
              </a:solidFill>
            </p:grpSpPr>
            <p:sp>
              <p:nvSpPr>
                <p:cNvPr id="8" name="矩形 7"/>
                <p:cNvSpPr/>
                <p:nvPr/>
              </p:nvSpPr>
              <p:spPr>
                <a:xfrm>
                  <a:off x="357158" y="2571744"/>
                  <a:ext cx="2563813" cy="17970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9" name="任意多边形 8"/>
                <p:cNvSpPr/>
                <p:nvPr/>
              </p:nvSpPr>
              <p:spPr>
                <a:xfrm>
                  <a:off x="1281083" y="2166931"/>
                  <a:ext cx="1639888" cy="374650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23095253"/>
      </p:ext>
    </p:extLst>
  </p:cSld>
  <p:clrMapOvr>
    <a:masterClrMapping/>
  </p:clrMapOvr>
  <p:transition spd="slow" advClick="0" advTm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38" y="628328"/>
            <a:ext cx="8208912" cy="430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8418" y="484312"/>
            <a:ext cx="7058443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94" y="484312"/>
            <a:ext cx="7876190" cy="4536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59073" y="4634304"/>
            <a:ext cx="2057757" cy="274721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23" name="直接连接符 6"/>
          <p:cNvSpPr>
            <a:spLocks noChangeShapeType="1"/>
          </p:cNvSpPr>
          <p:nvPr/>
        </p:nvSpPr>
        <p:spPr bwMode="auto">
          <a:xfrm>
            <a:off x="1724025" y="-451792"/>
            <a:ext cx="0" cy="261937"/>
          </a:xfrm>
          <a:prstGeom prst="line">
            <a:avLst/>
          </a:prstGeom>
          <a:noFill/>
          <a:ln w="9525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330" y="628328"/>
            <a:ext cx="8424936" cy="433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020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3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三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197770" y="3193462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119688" y="264857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展宏图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84342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2322637" y="3685828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" name="矩形 13"/>
          <p:cNvSpPr>
            <a:spLocks noChangeArrowheads="1"/>
          </p:cNvSpPr>
          <p:nvPr/>
        </p:nvSpPr>
        <p:spPr bwMode="auto">
          <a:xfrm>
            <a:off x="5608762" y="3685828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" name="矩形 14"/>
          <p:cNvSpPr>
            <a:spLocks noChangeArrowheads="1"/>
          </p:cNvSpPr>
          <p:nvPr/>
        </p:nvSpPr>
        <p:spPr bwMode="auto">
          <a:xfrm>
            <a:off x="4037137" y="1685578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608137" y="1828453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7" name="直接连接符 10"/>
          <p:cNvSpPr>
            <a:spLocks noChangeShapeType="1"/>
          </p:cNvSpPr>
          <p:nvPr/>
        </p:nvSpPr>
        <p:spPr bwMode="auto">
          <a:xfrm>
            <a:off x="466849" y="818803"/>
            <a:ext cx="0" cy="1616075"/>
          </a:xfrm>
          <a:prstGeom prst="line">
            <a:avLst/>
          </a:prstGeom>
          <a:noFill/>
          <a:ln w="38100" cap="rnd">
            <a:solidFill>
              <a:srgbClr val="478601"/>
            </a:solidFill>
            <a:prstDash val="sysDot"/>
            <a:bevel/>
            <a:headEnd/>
            <a:tailEnd type="diamond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179512" y="2428528"/>
            <a:ext cx="1728787" cy="504825"/>
          </a:xfrm>
          <a:prstGeom prst="rect">
            <a:avLst/>
          </a:prstGeom>
          <a:solidFill>
            <a:srgbClr val="478601"/>
          </a:solidFill>
          <a:ln w="3175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直接连接符 15"/>
          <p:cNvSpPr>
            <a:spLocks noChangeShapeType="1"/>
          </p:cNvSpPr>
          <p:nvPr/>
        </p:nvSpPr>
        <p:spPr bwMode="auto">
          <a:xfrm flipV="1">
            <a:off x="2195637" y="2927003"/>
            <a:ext cx="0" cy="1616075"/>
          </a:xfrm>
          <a:prstGeom prst="line">
            <a:avLst/>
          </a:prstGeom>
          <a:noFill/>
          <a:ln w="38100" cap="rnd">
            <a:solidFill>
              <a:srgbClr val="9CFE2E"/>
            </a:solidFill>
            <a:prstDash val="sysDot"/>
            <a:bevel/>
            <a:headEnd/>
            <a:tailEnd type="diamond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直接连接符 20"/>
          <p:cNvSpPr>
            <a:spLocks noChangeShapeType="1"/>
          </p:cNvSpPr>
          <p:nvPr/>
        </p:nvSpPr>
        <p:spPr bwMode="auto">
          <a:xfrm>
            <a:off x="3924424" y="818803"/>
            <a:ext cx="0" cy="1616075"/>
          </a:xfrm>
          <a:prstGeom prst="line">
            <a:avLst/>
          </a:prstGeom>
          <a:noFill/>
          <a:ln w="38100" cap="rnd">
            <a:solidFill>
              <a:srgbClr val="478601"/>
            </a:solidFill>
            <a:prstDash val="sysDot"/>
            <a:bevel/>
            <a:headEnd/>
            <a:tailEnd type="diamond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直接连接符 26"/>
          <p:cNvSpPr>
            <a:spLocks noChangeShapeType="1"/>
          </p:cNvSpPr>
          <p:nvPr/>
        </p:nvSpPr>
        <p:spPr bwMode="auto">
          <a:xfrm flipV="1">
            <a:off x="5653212" y="2927003"/>
            <a:ext cx="0" cy="1616075"/>
          </a:xfrm>
          <a:prstGeom prst="line">
            <a:avLst/>
          </a:prstGeom>
          <a:noFill/>
          <a:ln w="38100" cap="rnd">
            <a:solidFill>
              <a:srgbClr val="9CFE2E"/>
            </a:solidFill>
            <a:prstDash val="sysDot"/>
            <a:bevel/>
            <a:headEnd/>
            <a:tailEnd type="diamond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直接连接符 31"/>
          <p:cNvSpPr>
            <a:spLocks noChangeShapeType="1"/>
          </p:cNvSpPr>
          <p:nvPr/>
        </p:nvSpPr>
        <p:spPr bwMode="auto">
          <a:xfrm>
            <a:off x="7381999" y="818803"/>
            <a:ext cx="0" cy="1616075"/>
          </a:xfrm>
          <a:prstGeom prst="line">
            <a:avLst/>
          </a:prstGeom>
          <a:noFill/>
          <a:ln w="38100" cap="rnd">
            <a:solidFill>
              <a:srgbClr val="478601"/>
            </a:solidFill>
            <a:prstDash val="sysDot"/>
            <a:bevel/>
            <a:headEnd/>
            <a:tailEnd type="diamond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矩形 36"/>
          <p:cNvSpPr>
            <a:spLocks noChangeArrowheads="1"/>
          </p:cNvSpPr>
          <p:nvPr/>
        </p:nvSpPr>
        <p:spPr bwMode="auto">
          <a:xfrm>
            <a:off x="1908299" y="2428528"/>
            <a:ext cx="1728788" cy="504825"/>
          </a:xfrm>
          <a:prstGeom prst="rect">
            <a:avLst/>
          </a:prstGeom>
          <a:solidFill>
            <a:srgbClr val="9CFE2E"/>
          </a:solidFill>
          <a:ln w="3175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4" name="矩形 21"/>
          <p:cNvSpPr>
            <a:spLocks noChangeArrowheads="1"/>
          </p:cNvSpPr>
          <p:nvPr/>
        </p:nvSpPr>
        <p:spPr bwMode="auto">
          <a:xfrm>
            <a:off x="3637087" y="2428528"/>
            <a:ext cx="1727200" cy="504825"/>
          </a:xfrm>
          <a:prstGeom prst="rect">
            <a:avLst/>
          </a:prstGeom>
          <a:solidFill>
            <a:srgbClr val="478601"/>
          </a:solidFill>
          <a:ln w="3175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矩形 37"/>
          <p:cNvSpPr>
            <a:spLocks noChangeArrowheads="1"/>
          </p:cNvSpPr>
          <p:nvPr/>
        </p:nvSpPr>
        <p:spPr bwMode="auto">
          <a:xfrm>
            <a:off x="5364287" y="2428528"/>
            <a:ext cx="1728787" cy="504825"/>
          </a:xfrm>
          <a:prstGeom prst="rect">
            <a:avLst/>
          </a:prstGeom>
          <a:solidFill>
            <a:srgbClr val="9CFE2E"/>
          </a:solidFill>
          <a:ln w="3175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6" name="矩形 32"/>
          <p:cNvSpPr>
            <a:spLocks noChangeArrowheads="1"/>
          </p:cNvSpPr>
          <p:nvPr/>
        </p:nvSpPr>
        <p:spPr bwMode="auto">
          <a:xfrm>
            <a:off x="7093074" y="2428528"/>
            <a:ext cx="1728788" cy="504825"/>
          </a:xfrm>
          <a:prstGeom prst="rect">
            <a:avLst/>
          </a:prstGeom>
          <a:solidFill>
            <a:srgbClr val="478601"/>
          </a:solidFill>
          <a:ln w="3175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矩形 13"/>
          <p:cNvSpPr>
            <a:spLocks noChangeArrowheads="1"/>
          </p:cNvSpPr>
          <p:nvPr/>
        </p:nvSpPr>
        <p:spPr bwMode="auto">
          <a:xfrm>
            <a:off x="7394699" y="1672878"/>
            <a:ext cx="157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</p:spTree>
    <p:extLst>
      <p:ext uri="{BB962C8B-B14F-4D97-AF65-F5344CB8AC3E}">
        <p14:creationId xmlns:p14="http://schemas.microsoft.com/office/powerpoint/2010/main" val="1528704598"/>
      </p:ext>
    </p:extLst>
  </p:cSld>
  <p:clrMapOvr>
    <a:masterClrMapping/>
  </p:clrMapOvr>
  <p:transition spd="slow" advClick="0" advTm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589689" cy="312286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 sz="12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4" name="文本框 6"/>
          <p:cNvSpPr>
            <a:spLocks noChangeArrowheads="1"/>
          </p:cNvSpPr>
          <p:nvPr/>
        </p:nvSpPr>
        <p:spPr bwMode="auto">
          <a:xfrm>
            <a:off x="1186518" y="2240346"/>
            <a:ext cx="2827326" cy="110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093" tIns="38047" rIns="76093" bIns="38047">
            <a:spAutoFit/>
          </a:bodyPr>
          <a:lstStyle/>
          <a:p>
            <a:pPr algn="ctr"/>
            <a:r>
              <a:rPr lang="zh-CN" altLang="en-US" sz="6700" b="1" dirty="0">
                <a:solidFill>
                  <a:schemeClr val="accent6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rPr>
              <a:t>目录</a:t>
            </a:r>
          </a:p>
        </p:txBody>
      </p: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3754848" y="1637595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804268" y="1636440"/>
            <a:ext cx="392300" cy="414009"/>
            <a:chOff x="3598200" y="1732459"/>
            <a:chExt cx="1947600" cy="1994400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3754848" y="2554900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804268" y="2553746"/>
            <a:ext cx="392300" cy="414009"/>
            <a:chOff x="3598200" y="1732459"/>
            <a:chExt cx="1947600" cy="1994400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0" name="直接连接符 49"/>
          <p:cNvSpPr>
            <a:spLocks noChangeShapeType="1"/>
          </p:cNvSpPr>
          <p:nvPr/>
        </p:nvSpPr>
        <p:spPr bwMode="auto">
          <a:xfrm>
            <a:off x="4196567" y="2104404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2" name="直接连接符 51"/>
          <p:cNvSpPr>
            <a:spLocks noChangeShapeType="1"/>
          </p:cNvSpPr>
          <p:nvPr/>
        </p:nvSpPr>
        <p:spPr bwMode="auto">
          <a:xfrm>
            <a:off x="4212691" y="3002902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702242" y="3385471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直接连接符 54"/>
          <p:cNvSpPr>
            <a:spLocks noChangeShapeType="1"/>
          </p:cNvSpPr>
          <p:nvPr/>
        </p:nvSpPr>
        <p:spPr bwMode="auto">
          <a:xfrm>
            <a:off x="4232181" y="3818775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3763404" y="3404766"/>
            <a:ext cx="392300" cy="414009"/>
            <a:chOff x="3598200" y="1732459"/>
            <a:chExt cx="1947600" cy="1994400"/>
          </a:xfrm>
        </p:grpSpPr>
        <p:sp>
          <p:nvSpPr>
            <p:cNvPr id="57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4212754" y="2428528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蓄势待发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12754" y="156443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脚踏实地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212754" y="3220616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规划未来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56760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5" hidden="1"/>
          <p:cNvSpPr txBox="1">
            <a:spLocks noChangeArrowheads="1"/>
          </p:cNvSpPr>
          <p:nvPr/>
        </p:nvSpPr>
        <p:spPr bwMode="auto">
          <a:xfrm>
            <a:off x="1940262" y="1466113"/>
            <a:ext cx="1943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5" name="矩形 6" hidden="1"/>
          <p:cNvSpPr>
            <a:spLocks noChangeArrowheads="1"/>
          </p:cNvSpPr>
          <p:nvPr/>
        </p:nvSpPr>
        <p:spPr bwMode="auto">
          <a:xfrm>
            <a:off x="1940262" y="2270032"/>
            <a:ext cx="147186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6" name="矩形 7" hidden="1"/>
          <p:cNvSpPr>
            <a:spLocks noChangeArrowheads="1"/>
          </p:cNvSpPr>
          <p:nvPr/>
        </p:nvSpPr>
        <p:spPr bwMode="auto">
          <a:xfrm>
            <a:off x="2011712" y="3181141"/>
            <a:ext cx="14718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7" name="矩形 8" hidden="1"/>
          <p:cNvSpPr>
            <a:spLocks noChangeArrowheads="1"/>
          </p:cNvSpPr>
          <p:nvPr/>
        </p:nvSpPr>
        <p:spPr bwMode="auto">
          <a:xfrm>
            <a:off x="2011712" y="4145845"/>
            <a:ext cx="14718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4572794" y="844352"/>
            <a:ext cx="31756" cy="389184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>
            <a:off x="4153621" y="3771198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153621" y="2500536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153621" y="1138981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250476" y="1211632"/>
            <a:ext cx="709735" cy="531183"/>
          </a:xfrm>
          <a:prstGeom prst="ellipse">
            <a:avLst/>
          </a:prstGeom>
          <a:solidFill>
            <a:srgbClr val="9CF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0" name="椭圆 19"/>
          <p:cNvSpPr/>
          <p:nvPr/>
        </p:nvSpPr>
        <p:spPr>
          <a:xfrm>
            <a:off x="4250476" y="2573187"/>
            <a:ext cx="709735" cy="531183"/>
          </a:xfrm>
          <a:prstGeom prst="ellipse">
            <a:avLst/>
          </a:prstGeom>
          <a:solidFill>
            <a:srgbClr val="9CF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1" name="椭圆 20"/>
          <p:cNvSpPr/>
          <p:nvPr/>
        </p:nvSpPr>
        <p:spPr>
          <a:xfrm>
            <a:off x="4250476" y="3848612"/>
            <a:ext cx="709735" cy="531183"/>
          </a:xfrm>
          <a:prstGeom prst="ellipse">
            <a:avLst/>
          </a:prstGeom>
          <a:solidFill>
            <a:srgbClr val="9CF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2" name="任意多边形 21"/>
          <p:cNvSpPr/>
          <p:nvPr/>
        </p:nvSpPr>
        <p:spPr>
          <a:xfrm rot="5400000">
            <a:off x="1741678" y="-474596"/>
            <a:ext cx="749134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9CF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3" name="任意多边形 22"/>
          <p:cNvSpPr/>
          <p:nvPr/>
        </p:nvSpPr>
        <p:spPr>
          <a:xfrm rot="16200000">
            <a:off x="6509104" y="1030301"/>
            <a:ext cx="820499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9CF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4" name="任意多边形 23"/>
          <p:cNvSpPr/>
          <p:nvPr/>
        </p:nvSpPr>
        <p:spPr>
          <a:xfrm rot="5400000">
            <a:off x="1845076" y="2232409"/>
            <a:ext cx="677819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9CF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324322" y="113238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搭建集团信息化基础服务平台</a:t>
            </a:r>
          </a:p>
        </p:txBody>
      </p:sp>
      <p:sp>
        <p:nvSpPr>
          <p:cNvPr id="10" name="矩形 9"/>
          <p:cNvSpPr/>
          <p:nvPr/>
        </p:nvSpPr>
        <p:spPr>
          <a:xfrm>
            <a:off x="5621272" y="2458039"/>
            <a:ext cx="3043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构建移动化平台</a:t>
            </a:r>
            <a:r>
              <a:rPr lang="zh-CN" altLang="en-US" dirty="0"/>
              <a:t>，展现信息化初步成果</a:t>
            </a:r>
          </a:p>
        </p:txBody>
      </p:sp>
      <p:sp>
        <p:nvSpPr>
          <p:cNvPr id="11" name="矩形 10"/>
          <p:cNvSpPr/>
          <p:nvPr/>
        </p:nvSpPr>
        <p:spPr>
          <a:xfrm>
            <a:off x="554941" y="3692002"/>
            <a:ext cx="2954868" cy="646331"/>
          </a:xfrm>
          <a:prstGeom prst="rect">
            <a:avLst/>
          </a:prstGeom>
          <a:solidFill>
            <a:srgbClr val="9CFE2E"/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紧跟集团业务拓展，持续优化业务范围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30" y="21025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矩形"/>
          <p:cNvSpPr>
            <a:spLocks noChangeArrowheads="1"/>
          </p:cNvSpPr>
          <p:nvPr/>
        </p:nvSpPr>
        <p:spPr bwMode="auto">
          <a:xfrm>
            <a:off x="0" y="2"/>
            <a:ext cx="9178932" cy="428757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6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7" name="矩形"/>
          <p:cNvSpPr>
            <a:spLocks noChangeArrowheads="1"/>
          </p:cNvSpPr>
          <p:nvPr/>
        </p:nvSpPr>
        <p:spPr bwMode="auto">
          <a:xfrm>
            <a:off x="428700" y="2942547"/>
            <a:ext cx="8359639" cy="78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重庆医药（集团）股份有限公司  信息中心</a:t>
            </a:r>
            <a:b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200" b="1" noProof="1">
              <a:solidFill>
                <a:srgbClr val="139D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8" name="图片" descr="{F77AF79A-A7F3-438F-9BC3-2BBCE9BC2E23}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832" y="3007657"/>
            <a:ext cx="411234" cy="51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00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206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225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8226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7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8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9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8230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8231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矩形"/>
          <p:cNvSpPr/>
          <p:nvPr/>
        </p:nvSpPr>
        <p:spPr>
          <a:xfrm>
            <a:off x="428700" y="1643572"/>
            <a:ext cx="8359639" cy="78605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lIns="76093" tIns="38047" rIns="76093" bIns="38047"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noProof="1">
                <a:solidFill>
                  <a:srgbClr val="139D2A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谢谢！</a:t>
            </a:r>
          </a:p>
        </p:txBody>
      </p:sp>
      <p:pic>
        <p:nvPicPr>
          <p:cNvPr id="41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9165" y="4001736"/>
            <a:ext cx="1213066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0015" y="4001736"/>
            <a:ext cx="1463932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7447" y="4001736"/>
            <a:ext cx="1357546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327" y="4001736"/>
            <a:ext cx="1348025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3290" y="4004628"/>
            <a:ext cx="1321032" cy="926082"/>
          </a:xfrm>
          <a:prstGeom prst="rect">
            <a:avLst/>
          </a:prstGeom>
        </p:spPr>
      </p:pic>
      <p:pic>
        <p:nvPicPr>
          <p:cNvPr id="65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0" y="22549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4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1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一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5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284762" y="2644552"/>
            <a:ext cx="3456384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脚踏实地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980" y="1039928"/>
            <a:ext cx="7924262" cy="4044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292226" y="1917824"/>
            <a:ext cx="1265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18</a:t>
            </a:r>
            <a:r>
              <a:rPr lang="zh-CN" altLang="zh-CN" sz="1400" dirty="0" smtClean="0">
                <a:solidFill>
                  <a:srgbClr val="FF0000"/>
                </a:solidFill>
              </a:rPr>
              <a:t>台拣选小车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85899" y="2287156"/>
            <a:ext cx="1314687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700586" y="2287156"/>
            <a:ext cx="792088" cy="357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043506" y="3004190"/>
            <a:ext cx="1572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40</a:t>
            </a:r>
            <a:r>
              <a:rPr lang="zh-CN" altLang="en-US" sz="1400" dirty="0" smtClean="0">
                <a:solidFill>
                  <a:srgbClr val="FF0000"/>
                </a:solidFill>
              </a:rPr>
              <a:t>台自动小车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137179" y="3373522"/>
            <a:ext cx="1314687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2451866" y="3326450"/>
            <a:ext cx="1400848" cy="47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392416" y="4012704"/>
            <a:ext cx="1572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12</a:t>
            </a:r>
            <a:r>
              <a:rPr lang="zh-CN" altLang="zh-CN" sz="1400" dirty="0" smtClean="0">
                <a:solidFill>
                  <a:srgbClr val="FF0000"/>
                </a:solidFill>
              </a:rPr>
              <a:t>台</a:t>
            </a:r>
            <a:r>
              <a:rPr lang="zh-CN" altLang="en-US" sz="1400" dirty="0" smtClean="0">
                <a:solidFill>
                  <a:srgbClr val="FF0000"/>
                </a:solidFill>
              </a:rPr>
              <a:t>大型堆垛机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410699" y="4310028"/>
            <a:ext cx="139793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7173010" y="3508649"/>
            <a:ext cx="237689" cy="801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6185743" y="1276400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15600</a:t>
            </a:r>
            <a:r>
              <a:rPr lang="zh-CN" altLang="zh-CN" dirty="0">
                <a:solidFill>
                  <a:srgbClr val="FFFF00"/>
                </a:solidFill>
              </a:rPr>
              <a:t>个托盘货位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5788254" y="181510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14800</a:t>
            </a:r>
            <a:r>
              <a:rPr lang="zh-CN" altLang="zh-CN" dirty="0">
                <a:solidFill>
                  <a:srgbClr val="FFFF00"/>
                </a:solidFill>
              </a:rPr>
              <a:t>个箱式货位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4245009" y="3373522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8640</a:t>
            </a:r>
            <a:r>
              <a:rPr lang="zh-CN" altLang="zh-CN" dirty="0">
                <a:solidFill>
                  <a:srgbClr val="FFFF00"/>
                </a:solidFill>
              </a:rPr>
              <a:t>个缓存货位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492674" y="2622138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36000</a:t>
            </a:r>
            <a:r>
              <a:rPr lang="zh-CN" altLang="en-US" dirty="0" smtClean="0">
                <a:solidFill>
                  <a:srgbClr val="FFFF00"/>
                </a:solidFill>
              </a:rPr>
              <a:t>个</a:t>
            </a:r>
            <a:r>
              <a:rPr lang="en-US" altLang="zh-CN" dirty="0" smtClean="0">
                <a:solidFill>
                  <a:srgbClr val="FFFF00"/>
                </a:solidFill>
              </a:rPr>
              <a:t>DPS</a:t>
            </a:r>
            <a:r>
              <a:rPr lang="zh-CN" altLang="en-US" dirty="0" smtClean="0">
                <a:solidFill>
                  <a:srgbClr val="FFFF00"/>
                </a:solidFill>
              </a:rPr>
              <a:t>货位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2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5" grpId="0"/>
      <p:bldP spid="36" grpId="0"/>
      <p:bldP spid="37" grpId="0"/>
      <p:bldP spid="38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60" y="2644552"/>
            <a:ext cx="947746" cy="6219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45" y="864097"/>
            <a:ext cx="982320" cy="9100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5" y="3828332"/>
            <a:ext cx="872217" cy="7563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252" y="864097"/>
            <a:ext cx="936103" cy="9100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743" y="883842"/>
            <a:ext cx="936104" cy="8903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64462" y="556320"/>
            <a:ext cx="1134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96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台打印机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684362" y="568884"/>
            <a:ext cx="15552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余台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电脑终端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2892686" y="576065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140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余把手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持</a:t>
            </a:r>
            <a:r>
              <a:rPr lang="zh-CN" altLang="en-US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无线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612354" y="2212504"/>
            <a:ext cx="6336704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" idx="0"/>
          </p:cNvCxnSpPr>
          <p:nvPr/>
        </p:nvCxnSpPr>
        <p:spPr>
          <a:xfrm flipH="1" flipV="1">
            <a:off x="1247094" y="2205323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1477044" y="1769684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3670303" y="1749947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5855483" y="1760711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5" idx="0"/>
          </p:cNvCxnSpPr>
          <p:nvPr/>
        </p:nvCxnSpPr>
        <p:spPr>
          <a:xfrm flipV="1">
            <a:off x="1247094" y="3281182"/>
            <a:ext cx="0" cy="54715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683202" y="2770865"/>
            <a:ext cx="2411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覆盖</a:t>
            </a:r>
            <a:r>
              <a:rPr lang="en-US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余个功能模块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314779" y="4651484"/>
            <a:ext cx="331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运行上线</a:t>
            </a:r>
            <a:r>
              <a:rPr lang="zh-CN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以来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发生重大故障</a:t>
            </a:r>
            <a:r>
              <a:rPr lang="en-US" altLang="zh-CN" dirty="0" smtClean="0">
                <a:solidFill>
                  <a:srgbClr val="FF0000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85054" y="4021854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库存操作</a:t>
            </a:r>
            <a:r>
              <a:rPr lang="en-US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2400</a:t>
            </a:r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万次</a:t>
            </a:r>
            <a:endParaRPr lang="zh-CN" altLang="en-US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20" y="370272"/>
            <a:ext cx="6041640" cy="4801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1002E-6 -4.06973E-6 L 0.19181 -4.06973E-6 C 0.27791 -4.06973E-6 0.38379 0.0685 0.38379 0.12435 L 0.38379 0.24869 " pathEditMode="relative" rAng="0" ptsTypes="AAAA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81" y="124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5" grpId="0"/>
      <p:bldP spid="30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-293" b="-293"/>
          <a:stretch/>
        </p:blipFill>
        <p:spPr>
          <a:xfrm>
            <a:off x="1764000" y="482400"/>
            <a:ext cx="4788000" cy="45031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95" r="-432" b="1"/>
          <a:stretch/>
        </p:blipFill>
        <p:spPr>
          <a:xfrm>
            <a:off x="1764483" y="484312"/>
            <a:ext cx="4769331" cy="45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483" y="481279"/>
            <a:ext cx="4765799" cy="45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82" y="481280"/>
            <a:ext cx="4788000" cy="4588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838" y="478246"/>
            <a:ext cx="4778162" cy="45750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3356" y="482399"/>
            <a:ext cx="4778644" cy="4570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951" y="475213"/>
            <a:ext cx="4769331" cy="45950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419" y="493221"/>
            <a:ext cx="4779444" cy="45600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9389" y="497439"/>
            <a:ext cx="4792611" cy="45061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3356" y="511292"/>
            <a:ext cx="4793505" cy="4555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517" y="482397"/>
            <a:ext cx="4803343" cy="46008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2874" y="472577"/>
            <a:ext cx="4783790" cy="4610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5054E-6 L -0.17532 2.5054E-6 C -0.25378 2.5054E-6 -0.3482 -0.06819 -0.3482 -0.12219 L -0.3482 -0.24129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10" y="-1206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095E-6 -4.06973E-6 L -0.09339 -4.06973E-6 C -0.13435 -4.06973E-6 -0.18192 -0.07065 -0.18192 -0.12557 L -0.18192 -0.24838 " pathEditMode="relative" rAng="0" ptsTypes="AAAA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" y="-1243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3.02376E-6 L -0.00815 3.02376E-6 C -0.01197 3.02376E-6 -0.01631 -0.07004 -0.01631 -0.12466 L -0.01631 -0.24777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-1240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90034E-7 L 0.07342 2.90034E-7 C 0.10606 2.90034E-7 0.14772 -0.07066 0.14772 -0.1262 L 0.14772 -0.24931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7" y="-1246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2173E-7 1.5705E-6 L 0.15588 1.5705E-6 C 0.226 1.5705E-6 0.31262 -0.06912 0.31262 -0.12465 L 0.31262 -0.24746 " pathEditMode="relative" rAng="0" ptsTypes="AAAA">
                                      <p:cBhvr>
                                        <p:cTn id="5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2" y="-1237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2173E-7 3.02376E-6 L 0.23902 3.02376E-6 C 0.34629 3.02376E-6 0.47787 -0.06912 0.47787 -0.12466 L 0.47787 -0.24777 " pathEditMode="relative" rAng="0" ptsTypes="AAAA">
                                      <p:cBhvr>
                                        <p:cTn id="6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5" y="-1240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904E-8 -2.61648E-6 L -0.17393 -2.61648E-6 C -0.25169 -2.61648E-6 -0.34681 0.07405 -0.34681 0.13391 L -0.34681 0.26906 " pathEditMode="relative" rAng="0" ptsTypes="AAAA">
                                      <p:cBhvr>
                                        <p:cTn id="7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1" y="1345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-1.16322E-6 L -0.09078 -1.16322E-6 C -0.13174 -1.16322E-6 -0.18174 0.07374 -0.18174 0.13391 L -0.18174 0.26875 " pathEditMode="relative" rAng="0" ptsTypes="AAAA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" y="1342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295E-6 -2.96205E-6 L -0.00868 -2.96205E-6 C -0.0125 -2.96205E-6 -0.01718 0.07498 -0.01718 0.13607 L -0.01718 0.27338 " pathEditMode="relative" rAng="0" ptsTypes="AAAA">
                                      <p:cBhvr>
                                        <p:cTn id="9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" y="1366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3E-6 3.36933E-6 L 0.07307 3.36933E-6 C 0.10588 3.36933E-6 0.14633 0.07251 0.14633 0.13205 L 0.14633 0.26566 " pathEditMode="relative" rAng="0" ptsTypes="AAAA">
                                      <p:cBhvr>
                                        <p:cTn id="1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8" y="1326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2022E-6 -2.44369E-6 L 0.15605 -2.44369E-6 C 0.22617 -2.44369E-6 0.31227 0.07344 0.31227 0.13329 L 0.31227 0.2669 " pathEditMode="relative" rAng="0" ptsTypes="AAAA">
                                      <p:cBhvr>
                                        <p:cTn id="1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5" y="13329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3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988E-6 3.19654E-6 L 0.23885 3.19654E-6 C 0.34595 3.19654E-6 0.4777 0.07405 0.4777 0.13391 L 0.4777 0.26782 " pathEditMode="relative" rAng="0" ptsTypes="AAAA">
                                      <p:cBhvr>
                                        <p:cTn id="1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5" y="1339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722" y="1708448"/>
            <a:ext cx="4819671" cy="33462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514" y="1096380"/>
            <a:ext cx="4824536" cy="33462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38" y="484312"/>
            <a:ext cx="4824536" cy="33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03784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5452491" y="1357911"/>
            <a:ext cx="2595" cy="2533530"/>
          </a:xfrm>
          <a:prstGeom prst="line">
            <a:avLst/>
          </a:prstGeom>
          <a:ln w="25400">
            <a:solidFill>
              <a:srgbClr val="00B05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pic>
        <p:nvPicPr>
          <p:cNvPr id="100" name="image5.pdf"/>
          <p:cNvPicPr/>
          <p:nvPr/>
        </p:nvPicPr>
        <p:blipFill>
          <a:blip r:embed="rId2" cstate="print">
            <a:extLst/>
          </a:blip>
          <a:srcRect r="27611"/>
          <a:stretch>
            <a:fillRect/>
          </a:stretch>
        </p:blipFill>
        <p:spPr>
          <a:xfrm>
            <a:off x="466270" y="833695"/>
            <a:ext cx="4371838" cy="3477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887019" y="2750493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496969" y="3212724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815692" y="3055065"/>
            <a:ext cx="269975" cy="438768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/>
        </p:nvSpPr>
        <p:spPr>
          <a:xfrm>
            <a:off x="5306484" y="973562"/>
            <a:ext cx="3828696" cy="438768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5494893" y="1027516"/>
            <a:ext cx="1109535" cy="33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cap="all" spc="5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lang="zh-CN" altLang="en-US" sz="1900" spc="188" dirty="0" smtClean="0"/>
              <a:t>系统项目</a:t>
            </a:r>
            <a:endParaRPr sz="1900" spc="188" dirty="0"/>
          </a:p>
        </p:txBody>
      </p:sp>
      <p:sp>
        <p:nvSpPr>
          <p:cNvPr id="110" name="Shape 110"/>
          <p:cNvSpPr/>
          <p:nvPr/>
        </p:nvSpPr>
        <p:spPr>
          <a:xfrm>
            <a:off x="5317504" y="1804602"/>
            <a:ext cx="269975" cy="26659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5324385" y="2822613"/>
            <a:ext cx="269975" cy="26659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5317504" y="3885086"/>
            <a:ext cx="269975" cy="26659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5395680" y="1805533"/>
            <a:ext cx="112210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1</a:t>
            </a:r>
          </a:p>
        </p:txBody>
      </p:sp>
      <p:sp>
        <p:nvSpPr>
          <p:cNvPr id="116" name="Shape 116"/>
          <p:cNvSpPr/>
          <p:nvPr/>
        </p:nvSpPr>
        <p:spPr>
          <a:xfrm>
            <a:off x="5380851" y="2826256"/>
            <a:ext cx="134652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2</a:t>
            </a:r>
          </a:p>
        </p:txBody>
      </p:sp>
      <p:sp>
        <p:nvSpPr>
          <p:cNvPr id="117" name="Shape 117"/>
          <p:cNvSpPr/>
          <p:nvPr/>
        </p:nvSpPr>
        <p:spPr>
          <a:xfrm>
            <a:off x="5361251" y="3891441"/>
            <a:ext cx="141064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3</a:t>
            </a:r>
          </a:p>
        </p:txBody>
      </p:sp>
      <p:sp>
        <p:nvSpPr>
          <p:cNvPr id="2" name="矩形 1"/>
          <p:cNvSpPr/>
          <p:nvPr/>
        </p:nvSpPr>
        <p:spPr>
          <a:xfrm>
            <a:off x="5614629" y="2768878"/>
            <a:ext cx="34144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科渝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WMS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系统于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日</a:t>
            </a:r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进入试运行阶段，准备上线。</a:t>
            </a:r>
            <a:endParaRPr lang="en-US" altLang="zh-CN" sz="1600" dirty="0" smtClean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r>
              <a:rPr lang="zh-CN" altLang="en-US" sz="1600" dirty="0">
                <a:ea typeface="仿宋" panose="02010609060101010101" pitchFamily="49" charset="-122"/>
                <a:cs typeface="Times New Roman" panose="02020603050405020304" pitchFamily="18" charset="0"/>
              </a:rPr>
              <a:t>了个模块，编写测试用例  个，发现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bug  </a:t>
            </a:r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个</a:t>
            </a:r>
            <a:endParaRPr lang="zh-CN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5627285" y="1768621"/>
            <a:ext cx="3414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贵州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WMS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系统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日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上线</a:t>
            </a:r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，实现了个模块，编写测试用例   个，发现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bug   </a:t>
            </a:r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个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5626314" y="3918346"/>
            <a:ext cx="34144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昆明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WMS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系统于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13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日</a:t>
            </a:r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进入集成测试，准备上线。</a:t>
            </a:r>
            <a:endParaRPr lang="en-US" altLang="zh-CN" sz="1600" dirty="0" smtClean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r>
              <a:rPr lang="zh-CN" altLang="en-US" sz="1600" dirty="0">
                <a:ea typeface="仿宋" panose="02010609060101010101" pitchFamily="49" charset="-122"/>
                <a:cs typeface="Times New Roman" panose="02020603050405020304" pitchFamily="18" charset="0"/>
              </a:rPr>
              <a:t>了个模块，编写测试用例  个，发现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bug  </a:t>
            </a:r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个</a:t>
            </a:r>
            <a:endParaRPr lang="zh-CN" altLang="en-US" sz="1600" dirty="0"/>
          </a:p>
        </p:txBody>
      </p:sp>
      <p:pic>
        <p:nvPicPr>
          <p:cNvPr id="23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286528" y="2619005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124522" y="2180237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481423" y="2677888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567827" y="2170246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775233" y="2698738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260426" y="1624467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961574" y="1718514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195761" y="1960853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989962" y="1549237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699923" y="2140060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562372" y="2979392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304702" y="3398200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060773" y="3799001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378" y="1323306"/>
            <a:ext cx="3286632" cy="34635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122" y="1789764"/>
            <a:ext cx="3379143" cy="269548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000"/>
                            </p:stCondLst>
                            <p:childTnLst>
                              <p:par>
                                <p:cTn id="1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500"/>
                            </p:stCondLst>
                            <p:childTnLst>
                              <p:par>
                                <p:cTn id="1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0"/>
                            </p:stCondLst>
                            <p:childTnLst>
                              <p:par>
                                <p:cTn id="1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500"/>
                            </p:stCondLst>
                            <p:childTnLst>
                              <p:par>
                                <p:cTn id="1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6000"/>
                            </p:stCondLst>
                            <p:childTnLst>
                              <p:par>
                                <p:cTn id="14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10" grpId="0" animBg="1"/>
      <p:bldP spid="111" grpId="0" animBg="1"/>
      <p:bldP spid="112" grpId="0" animBg="1"/>
      <p:bldP spid="115" grpId="0" animBg="1"/>
      <p:bldP spid="116" grpId="0" animBg="1"/>
      <p:bldP spid="117" grpId="0" animBg="1"/>
      <p:bldP spid="2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2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二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110200" y="2655510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蓄势待发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0B050"/>
        </a:solidFill>
      </a:spPr>
      <a:bodyPr wrap="square" rtlCol="0">
        <a:spAutoFit/>
      </a:bodyPr>
      <a:lstStyle>
        <a:defPPr>
          <a:defRPr sz="1400" b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模板.ppt [兼容模式]" id="{3918EA53-D136-4D52-8FD1-3A474C7252A0}" vid="{0E6087C6-857D-48CE-BB44-C0CFDD5F6EAD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模板.ppt [兼容模式]" id="{3918EA53-D136-4D52-8FD1-3A474C7252A0}" vid="{6E7698C8-5C12-4845-A5AD-6DD6A35C586E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16229</TotalTime>
  <Pages>0</Pages>
  <Words>467</Words>
  <Characters>0</Characters>
  <Application>Microsoft Office PowerPoint</Application>
  <DocSecurity>0</DocSecurity>
  <PresentationFormat>自定义</PresentationFormat>
  <Lines>0</Lines>
  <Paragraphs>90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仿宋</vt:lpstr>
      <vt:lpstr>宋体</vt:lpstr>
      <vt:lpstr>微软雅黑</vt:lpstr>
      <vt:lpstr>Arial</vt:lpstr>
      <vt:lpstr>Arial Black</vt:lpstr>
      <vt:lpstr>Calibri</vt:lpstr>
      <vt:lpstr>Calibri Light</vt:lpstr>
      <vt:lpstr>Impact</vt:lpstr>
      <vt:lpstr>Tahoma</vt:lpstr>
      <vt:lpstr>Times New Roman</vt:lpstr>
      <vt:lpstr>自定义设计方案</vt:lpstr>
      <vt:lpstr>1_自定义设计方案</vt:lpstr>
      <vt:lpstr>PowerPoint 演示文稿</vt:lpstr>
      <vt:lpstr>内容</vt:lpstr>
      <vt:lpstr>工作内容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lizl</dc:creator>
  <cp:lastModifiedBy>zhangyiyan</cp:lastModifiedBy>
  <cp:revision>569</cp:revision>
  <cp:lastPrinted>2015-12-21T09:40:25Z</cp:lastPrinted>
  <dcterms:created xsi:type="dcterms:W3CDTF">2016-06-01T14:07:47Z</dcterms:created>
  <dcterms:modified xsi:type="dcterms:W3CDTF">2016-12-23T07:30:28Z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